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3"/>
  </p:notesMasterIdLst>
  <p:sldIdLst>
    <p:sldId id="408" r:id="rId3"/>
    <p:sldId id="427" r:id="rId4"/>
    <p:sldId id="426" r:id="rId5"/>
    <p:sldId id="419" r:id="rId6"/>
    <p:sldId id="344" r:id="rId7"/>
    <p:sldId id="448" r:id="rId8"/>
    <p:sldId id="449" r:id="rId9"/>
    <p:sldId id="345" r:id="rId10"/>
    <p:sldId id="264" r:id="rId11"/>
    <p:sldId id="436" r:id="rId12"/>
    <p:sldId id="327" r:id="rId13"/>
    <p:sldId id="431" r:id="rId14"/>
    <p:sldId id="450" r:id="rId15"/>
    <p:sldId id="435" r:id="rId16"/>
    <p:sldId id="451" r:id="rId17"/>
    <p:sldId id="432" r:id="rId18"/>
    <p:sldId id="433" r:id="rId19"/>
    <p:sldId id="434" r:id="rId20"/>
    <p:sldId id="356" r:id="rId21"/>
    <p:sldId id="430" r:id="rId22"/>
    <p:sldId id="358" r:id="rId23"/>
    <p:sldId id="370" r:id="rId24"/>
    <p:sldId id="407" r:id="rId25"/>
    <p:sldId id="405" r:id="rId26"/>
    <p:sldId id="406" r:id="rId27"/>
    <p:sldId id="422" r:id="rId28"/>
    <p:sldId id="284" r:id="rId29"/>
    <p:sldId id="285" r:id="rId30"/>
    <p:sldId id="286" r:id="rId31"/>
    <p:sldId id="287" r:id="rId32"/>
    <p:sldId id="288" r:id="rId33"/>
    <p:sldId id="371" r:id="rId34"/>
    <p:sldId id="372" r:id="rId35"/>
    <p:sldId id="291" r:id="rId36"/>
    <p:sldId id="373" r:id="rId37"/>
    <p:sldId id="375" r:id="rId38"/>
    <p:sldId id="377" r:id="rId39"/>
    <p:sldId id="420" r:id="rId40"/>
    <p:sldId id="415" r:id="rId41"/>
    <p:sldId id="394" r:id="rId42"/>
  </p:sldIdLst>
  <p:sldSz cx="9144000" cy="6858000" type="screen4x3"/>
  <p:notesSz cx="6805613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2B8024"/>
    <a:srgbClr val="62FC24"/>
    <a:srgbClr val="FFFF99"/>
    <a:srgbClr val="3399FF"/>
    <a:srgbClr val="FFFFCC"/>
    <a:srgbClr val="FF0000"/>
    <a:srgbClr val="993366"/>
    <a:srgbClr val="0000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94692" autoAdjust="0"/>
  </p:normalViewPr>
  <p:slideViewPr>
    <p:cSldViewPr>
      <p:cViewPr varScale="1">
        <p:scale>
          <a:sx n="69" d="100"/>
          <a:sy n="69" d="100"/>
        </p:scale>
        <p:origin x="13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F1EBCEFB-EF58-4AEC-B882-B68D7D754D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7835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新細明體" pitchFamily="18" charset="-120"/>
        <a:ea typeface="新細明體" pitchFamily="18" charset="-12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新細明體" pitchFamily="18" charset="-120"/>
        <a:ea typeface="新細明體" pitchFamily="18" charset="-12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新細明體" pitchFamily="18" charset="-120"/>
        <a:ea typeface="新細明體" pitchFamily="18" charset="-12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新細明體" pitchFamily="18" charset="-120"/>
        <a:ea typeface="新細明體" pitchFamily="18" charset="-12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新細明體" pitchFamily="18" charset="-120"/>
        <a:ea typeface="新細明體" pitchFamily="18" charset="-12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184517-AEC3-4F5A-BBE8-B9B2DA222DC9}" type="slidenum">
              <a:rPr lang="en-US" altLang="zh-TW" smtClean="0">
                <a:ea typeface="新細明體" charset="-120"/>
              </a:rPr>
              <a:pPr/>
              <a:t>33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60413"/>
            <a:ext cx="4986337" cy="374173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30750"/>
            <a:ext cx="4960938" cy="44973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zh-TW" smtClean="0">
              <a:latin typeface="新細明體" charset="-12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9979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2EF008-DBC5-4EBA-83F7-3284A13F0B5F}" type="slidenum">
              <a:rPr lang="en-US" altLang="zh-TW" smtClean="0">
                <a:ea typeface="新細明體" charset="-120"/>
              </a:rPr>
              <a:pPr/>
              <a:t>34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60413"/>
            <a:ext cx="4986337" cy="3741737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30750"/>
            <a:ext cx="4960938" cy="4497388"/>
          </a:xfrm>
          <a:noFill/>
          <a:ln/>
        </p:spPr>
        <p:txBody>
          <a:bodyPr/>
          <a:lstStyle/>
          <a:p>
            <a:pPr eaLnBrk="1" hangingPunct="1"/>
            <a:endParaRPr lang="zh-TW" altLang="zh-TW" smtClean="0">
              <a:latin typeface="新細明體" charset="-120"/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4934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447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5257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257800"/>
            <a:ext cx="2895600" cy="457200"/>
          </a:xfrm>
        </p:spPr>
        <p:txBody>
          <a:bodyPr/>
          <a:lstStyle>
            <a:lvl1pPr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5257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B0F09-EBCD-4232-BD8F-64DD1564A8C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0F72A526-CD55-493B-B09C-C5AA9175426F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4D024-0F2B-4A15-8EBF-4746E9ACEE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3500"/>
            <a:ext cx="1943100" cy="58039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63500"/>
            <a:ext cx="5678487" cy="58039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97308D55-43AC-4233-BDA9-3472B295E31F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D4E76-8F5F-42E9-9567-7046798573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3" y="63500"/>
            <a:ext cx="7772400" cy="7016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981075"/>
            <a:ext cx="3810000" cy="48863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981075"/>
            <a:ext cx="3810000" cy="2366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500438"/>
            <a:ext cx="3810000" cy="23669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08AD1BC1-8AD3-42E9-A67D-C127BBC933F9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6C2BE-D6FE-4A24-8599-E4E3BF8EDB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3" y="63500"/>
            <a:ext cx="7772400" cy="7016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981075"/>
            <a:ext cx="3810000" cy="48863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3810000" cy="48863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FD87C5DE-0E12-4FD1-A494-2BBD5D004BBE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CFF8A-9B5E-4FD2-9E48-917B807953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4213" y="63500"/>
            <a:ext cx="7773987" cy="58039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F563D01B-5F70-4441-AF59-88D9D444AD43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F6379-C09D-4BF6-B153-C5CD61927C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4213" y="63500"/>
            <a:ext cx="7772400" cy="7016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981075"/>
            <a:ext cx="3810000" cy="48863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981075"/>
            <a:ext cx="3810000" cy="2366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500438"/>
            <a:ext cx="3810000" cy="236696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5EA0E9BE-2066-434F-ABE5-B34587AC9483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8B72C-D5F7-4922-8957-0FC57965C8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9" descr="圖片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4A00519D-FCF2-40DF-B4FB-6431DD4E1073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11EFA47D-25E5-4B10-9CD4-4E9DB46B63CA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D46686BA-694C-4C1B-9692-30F1788CD1F0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7FD1A791-8C54-4342-90EB-24FED739AC9C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D063401B-B589-4AFC-AF57-58D3E06747F7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9D205-2D4B-426C-9856-BAC522CFB6C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DCEEDFAA-11CA-441E-9000-13AFA3F2237D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F9B8FC28-77D2-495C-9C39-EDB729F0CB05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56049E28-D2AF-44E9-9C0E-1DA6ABA89913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EFD15A94-C866-4E53-A84E-9424DEC3B8EF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D84CAF85-574C-49B9-9D4D-F4197E2221BB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4F2D598F-2219-49F8-A906-1A30652B4C5B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F9C2F811-5DF8-4013-8EBE-49B7FB47244D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7A511641-5FE4-41E3-9CF8-EF6878A00AD3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D2D924FB-6607-4D0F-8B92-28A49697A18D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9" descr="圖片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4078325C-81DC-46BF-8A87-41DD070C8EE4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981075"/>
            <a:ext cx="3810000" cy="4886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3810000" cy="4886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EA7AF7EB-7B26-42CB-AA9D-4FB6A963EA8B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D6AA9-733C-45AF-BEFA-A51DD93451A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EF0D563B-8404-488D-BF3D-52727B2FEDAE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3C6DD-37C5-4233-B6DB-2D335F3AE3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D0241679-1933-4F87-B6B6-95CBC9B54782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FAB1B-3E54-4993-8EC7-5D6AA4A1B0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1DB842D5-8205-4A87-831D-B6F4A5462772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4E31-3CD5-40AC-BABF-48346BDCF32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34E94B44-7C69-47F4-8AFB-3BD6FD67A81D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3A66E-EEA6-4F91-BD2A-42231922BFD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- </a:t>
            </a:r>
            <a:fld id="{3C974E5D-95F0-4692-9A92-002CC74488BD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0A4A1-6859-4185-850C-454CD09ADE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6237288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63500"/>
            <a:ext cx="777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81075"/>
            <a:ext cx="77724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華康少女文字W7" pitchFamily="49" charset="-120"/>
                <a:ea typeface="華康少女文字W7" pitchFamily="49" charset="-120"/>
              </a:defRPr>
            </a:lvl1pPr>
          </a:lstStyle>
          <a:p>
            <a:pPr>
              <a:defRPr/>
            </a:pPr>
            <a:r>
              <a:rPr lang="en-US" altLang="zh-TW"/>
              <a:t>- </a:t>
            </a:r>
            <a:fld id="{D2FCE8D7-C066-4BBA-8A98-E565AB16D627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fld id="{FBBB696D-B0B3-44F0-A9E0-A22169C84D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96875" y="790575"/>
            <a:ext cx="8351838" cy="365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396875" y="857250"/>
            <a:ext cx="8351838" cy="7143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6" r:id="rId2"/>
    <p:sldLayoutId id="2147483680" r:id="rId3"/>
    <p:sldLayoutId id="2147483665" r:id="rId4"/>
    <p:sldLayoutId id="2147483664" r:id="rId5"/>
    <p:sldLayoutId id="2147483663" r:id="rId6"/>
    <p:sldLayoutId id="2147483662" r:id="rId7"/>
    <p:sldLayoutId id="2147483661" r:id="rId8"/>
    <p:sldLayoutId id="2147483660" r:id="rId9"/>
    <p:sldLayoutId id="2147483659" r:id="rId10"/>
    <p:sldLayoutId id="2147483658" r:id="rId11"/>
    <p:sldLayoutId id="2147483657" r:id="rId12"/>
    <p:sldLayoutId id="2147483656" r:id="rId13"/>
    <p:sldLayoutId id="2147483655" r:id="rId14"/>
    <p:sldLayoutId id="2147483654" r:id="rId15"/>
    <p:sldLayoutId id="2147483681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新細明體" pitchFamily="18" charset="-120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新細明體" pitchFamily="18" charset="-120"/>
          <a:ea typeface="新細明體" pitchFamily="18" charset="-12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新細明體" pitchFamily="18" charset="-120"/>
          <a:ea typeface="新細明體" pitchFamily="18" charset="-12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新細明體" pitchFamily="18" charset="-120"/>
          <a:ea typeface="新細明體" pitchFamily="18" charset="-12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新細明體" pitchFamily="18" charset="-120"/>
          <a:ea typeface="新細明體" pitchFamily="18" charset="-12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新細明體" pitchFamily="18" charset="-120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新細明體" pitchFamily="18" charset="-120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新細明體" pitchFamily="18" charset="-120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新細明體" pitchFamily="18" charset="-120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新細明體" pitchFamily="18" charset="-120"/>
          <a:ea typeface="+mn-ea"/>
          <a:cs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back10-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華康少女文字W7" pitchFamily="49" charset="-120"/>
                <a:ea typeface="華康少女文字W7" pitchFamily="49" charset="-120"/>
              </a:defRPr>
            </a:lvl1pPr>
          </a:lstStyle>
          <a:p>
            <a:pPr>
              <a:defRPr/>
            </a:pPr>
            <a:r>
              <a:rPr lang="en-US" altLang="zh-TW"/>
              <a:t>- </a:t>
            </a:r>
            <a:fld id="{84970D15-175F-4001-87D7-1B00763D07E1}" type="slidenum">
              <a:rPr lang="en-US" altLang="zh-TW"/>
              <a:pPr>
                <a:defRPr/>
              </a:pPr>
              <a:t>‹#›</a:t>
            </a:fld>
            <a:r>
              <a:rPr lang="en-US" altLang="zh-TW"/>
              <a:t> -</a:t>
            </a:r>
          </a:p>
        </p:txBody>
      </p:sp>
      <p:pic>
        <p:nvPicPr>
          <p:cNvPr id="18436" name="Picture 9" descr="turn"/>
          <p:cNvPicPr>
            <a:picLocks noChangeAspect="1" noChangeArrowheads="1"/>
          </p:cNvPicPr>
          <p:nvPr userDrawn="1"/>
        </p:nvPicPr>
        <p:blipFill>
          <a:blip r:embed="rId1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900113" y="1052513"/>
            <a:ext cx="7489825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  <p:sldLayoutId id="2147483676" r:id="rId3"/>
    <p:sldLayoutId id="2147483675" r:id="rId4"/>
    <p:sldLayoutId id="2147483674" r:id="rId5"/>
    <p:sldLayoutId id="2147483673" r:id="rId6"/>
    <p:sldLayoutId id="2147483672" r:id="rId7"/>
    <p:sldLayoutId id="2147483671" r:id="rId8"/>
    <p:sldLayoutId id="2147483670" r:id="rId9"/>
    <p:sldLayoutId id="2147483669" r:id="rId10"/>
    <p:sldLayoutId id="2147483668" r:id="rId11"/>
    <p:sldLayoutId id="214748366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+mj-ea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Times New Roman" pitchFamily="18" charset="0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Times New Roman" pitchFamily="18" charset="0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Times New Roman" pitchFamily="18" charset="0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Times New Roman" pitchFamily="18" charset="0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Times New Roman" pitchFamily="18" charset="0"/>
          <a:ea typeface="+mn-ea"/>
          <a:cs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c.edu.tw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hyperlink" Target="https://www.smartatm.com.tw/eatm/servlet/TrxDispatcher?trx=com.eatm.wibc.trx.web.EAtmWLogin&amp;state=splash&amp;CoLtd=99020746&amp;ToPage=EXAM3" TargetMode="Externa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www.test100.com.tw</a:t>
            </a:r>
            <a:endParaRPr lang="en-US" altLang="zh-TW"/>
          </a:p>
        </p:txBody>
      </p:sp>
      <p:sp>
        <p:nvSpPr>
          <p:cNvPr id="5123" name="頁尾版面配置區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zh-TW" altLang="en-US" smtClean="0">
                <a:latin typeface="華康隸書體W7"/>
                <a:ea typeface="華康隸書體W7"/>
                <a:cs typeface="華康隸書體W7"/>
              </a:rPr>
              <a:t>大考通訊社</a:t>
            </a:r>
            <a:endParaRPr lang="en-US" altLang="zh-TW" smtClean="0">
              <a:latin typeface="華康隸書體W7"/>
              <a:ea typeface="華康隸書體W7"/>
              <a:cs typeface="華康隸書體W7"/>
            </a:endParaRPr>
          </a:p>
        </p:txBody>
      </p:sp>
      <p:pic>
        <p:nvPicPr>
          <p:cNvPr id="5124" name="內容版面配置區 16" descr="P.122_手牽手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6357938" y="3175"/>
            <a:ext cx="2768600" cy="1193577"/>
          </a:xfrm>
          <a:prstGeom prst="rect">
            <a:avLst/>
          </a:prstGeom>
          <a:solidFill>
            <a:srgbClr val="00999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 smtClean="0">
                <a:latin typeface="微軟正黑體" pitchFamily="34" charset="-120"/>
                <a:ea typeface="微軟正黑體" pitchFamily="34" charset="-120"/>
              </a:rPr>
              <a:t>楠梓高中</a:t>
            </a:r>
            <a:endParaRPr lang="en-US" altLang="zh-TW" sz="3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78400" y="6353175"/>
            <a:ext cx="4165600" cy="50482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400" dirty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主講人</a:t>
            </a:r>
            <a:r>
              <a:rPr lang="zh-TW" altLang="en-US" sz="2400" dirty="0" smtClean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：張亞興</a:t>
            </a:r>
            <a:r>
              <a:rPr lang="en-US" altLang="zh-TW" sz="2400" dirty="0" smtClean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大考通訊社</a:t>
            </a:r>
            <a:r>
              <a:rPr lang="en-US" altLang="zh-TW" sz="2400" dirty="0">
                <a:solidFill>
                  <a:srgbClr val="009999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zh-TW" sz="2400" dirty="0">
              <a:solidFill>
                <a:srgbClr val="009999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87624" y="1423229"/>
            <a:ext cx="698477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187624" y="1404065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TW" sz="3200" b="1" smtClean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</a:rPr>
              <a:t>110</a:t>
            </a:r>
            <a:r>
              <a:rPr lang="zh-TW" altLang="en-US" sz="3200" b="1" smtClean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</a:rPr>
              <a:t>考試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</a:rPr>
              <a:t>分發</a:t>
            </a:r>
            <a:r>
              <a:rPr lang="zh-TW" altLang="zh-TW" sz="3200" b="1" dirty="0" smtClean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</a:rPr>
              <a:t>志願</a:t>
            </a:r>
            <a:r>
              <a:rPr lang="zh-TW" altLang="zh-TW" sz="3200" b="1" dirty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</a:rPr>
              <a:t>選填</a:t>
            </a:r>
            <a:r>
              <a:rPr lang="zh-TW" altLang="zh-TW" sz="3200" b="1" dirty="0" smtClean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</a:rPr>
              <a:t>與</a:t>
            </a:r>
            <a:r>
              <a:rPr lang="zh-TW" altLang="en-US" sz="3200" b="1" dirty="0" smtClean="0">
                <a:solidFill>
                  <a:srgbClr val="FF0000"/>
                </a:solidFill>
                <a:latin typeface="華康粗黑體" panose="02010609010101010101" pitchFamily="49" charset="-120"/>
                <a:ea typeface="華康粗黑體" panose="02010609010101010101" pitchFamily="49" charset="-120"/>
              </a:rPr>
              <a:t>生涯選擇</a:t>
            </a:r>
            <a:endParaRPr lang="zh-TW" altLang="zh-TW" sz="3200" b="1" dirty="0">
              <a:solidFill>
                <a:srgbClr val="FF0000"/>
              </a:solidFill>
              <a:latin typeface="華康粗黑體" panose="02010609010101010101" pitchFamily="49" charset="-120"/>
              <a:ea typeface="華康粗黑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678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35" tIns="46268" rIns="92535" bIns="46268" anchor="b"/>
          <a:lstStyle/>
          <a:p>
            <a:pPr algn="ctr" defTabSz="925513"/>
            <a:endParaRPr lang="zh-TW" altLang="en-US" sz="3200">
              <a:solidFill>
                <a:srgbClr val="000000"/>
              </a:solidFill>
              <a:latin typeface="Tahoma" pitchFamily="34" charset="0"/>
              <a:ea typeface="華康粗黑體"/>
              <a:cs typeface="華康粗黑體"/>
            </a:endParaRPr>
          </a:p>
        </p:txBody>
      </p:sp>
      <p:sp>
        <p:nvSpPr>
          <p:cNvPr id="5" name="文字方塊 5"/>
          <p:cNvSpPr txBox="1">
            <a:spLocks noChangeArrowheads="1"/>
          </p:cNvSpPr>
          <p:nvPr/>
        </p:nvSpPr>
        <p:spPr bwMode="auto">
          <a:xfrm>
            <a:off x="395288" y="1052513"/>
            <a:ext cx="828675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5175" indent="-765175">
              <a:spcAft>
                <a:spcPts val="1200"/>
              </a:spcAft>
              <a:defRPr/>
            </a:pPr>
            <a:r>
              <a:rPr lang="en-US" altLang="zh-TW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zh-TW" altLang="en-US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、前後年度採計科目不同</a:t>
            </a:r>
            <a:endParaRPr lang="en-US" altLang="zh-TW" sz="30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65175" indent="-765175">
              <a:spcAft>
                <a:spcPts val="1200"/>
              </a:spcAft>
              <a:defRPr/>
            </a:pPr>
            <a:r>
              <a:rPr lang="en-US" altLang="zh-TW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、前後年度權值不同</a:t>
            </a:r>
            <a:endParaRPr lang="en-US" altLang="zh-TW" sz="30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65175" indent="-765175">
              <a:spcAft>
                <a:spcPts val="1200"/>
              </a:spcAft>
              <a:defRPr/>
            </a:pPr>
            <a:r>
              <a:rPr lang="en-US" altLang="zh-TW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、前後年度招生人數不同</a:t>
            </a:r>
            <a:endParaRPr lang="en-US" altLang="zh-TW" sz="30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65175" indent="-765175">
              <a:spcAft>
                <a:spcPts val="1200"/>
              </a:spcAft>
              <a:defRPr/>
            </a:pPr>
            <a:r>
              <a:rPr lang="en-US" altLang="zh-TW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、校系採計學測檢定標、採英聽</a:t>
            </a:r>
            <a:endParaRPr lang="en-US" altLang="zh-TW" sz="30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65175" indent="-765175">
              <a:spcAft>
                <a:spcPts val="1200"/>
              </a:spcAft>
              <a:defRPr/>
            </a:pPr>
            <a:r>
              <a:rPr lang="en-US" altLang="zh-TW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、最低登記標準（不要浪費您的志願）</a:t>
            </a:r>
            <a:endParaRPr lang="en-US" altLang="zh-TW" sz="30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65175" indent="-765175">
              <a:spcAft>
                <a:spcPts val="1200"/>
              </a:spcAft>
              <a:defRPr/>
            </a:pPr>
            <a:r>
              <a:rPr lang="en-US" altLang="zh-TW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30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、前後年度考題難易度不同</a:t>
            </a:r>
            <a:endParaRPr lang="zh-TW" altLang="en-US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492" name="Rectangle 2"/>
          <p:cNvSpPr>
            <a:spLocks noChangeArrowheads="1"/>
          </p:cNvSpPr>
          <p:nvPr/>
        </p:nvSpPr>
        <p:spPr bwMode="auto">
          <a:xfrm>
            <a:off x="179388" y="115888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35" tIns="46268" rIns="92535" bIns="46268" anchor="b"/>
          <a:lstStyle/>
          <a:p>
            <a:pPr algn="ctr" defTabSz="925513"/>
            <a:endParaRPr lang="zh-TW" altLang="en-US" sz="3200">
              <a:solidFill>
                <a:srgbClr val="000000"/>
              </a:solidFill>
              <a:latin typeface="Tahoma" pitchFamily="34" charset="0"/>
              <a:ea typeface="華康粗黑體"/>
              <a:cs typeface="華康粗黑體"/>
            </a:endParaRPr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179388" y="115888"/>
            <a:ext cx="8496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35" tIns="46268" rIns="92535" bIns="46268" anchor="b"/>
          <a:lstStyle/>
          <a:p>
            <a:pPr algn="ctr" defTabSz="925513"/>
            <a:r>
              <a:rPr lang="zh-TW" altLang="en-US" sz="3200" dirty="0">
                <a:solidFill>
                  <a:srgbClr val="000000"/>
                </a:solidFill>
                <a:ea typeface="華康細圓體"/>
                <a:cs typeface="華康細圓體"/>
              </a:rPr>
              <a:t>需</a:t>
            </a:r>
            <a:r>
              <a:rPr lang="zh-TW" altLang="en-US" sz="3200" dirty="0" smtClean="0">
                <a:solidFill>
                  <a:srgbClr val="000000"/>
                </a:solidFill>
                <a:ea typeface="華康細圓體"/>
                <a:cs typeface="華康細圓體"/>
              </a:rPr>
              <a:t>軟體</a:t>
            </a:r>
            <a:r>
              <a:rPr lang="zh-TW" altLang="en-US" sz="3200" dirty="0">
                <a:solidFill>
                  <a:srgbClr val="000000"/>
                </a:solidFill>
                <a:ea typeface="華康細圓體"/>
                <a:cs typeface="華康細圓體"/>
              </a:rPr>
              <a:t>系統的</a:t>
            </a:r>
            <a:r>
              <a:rPr lang="zh-TW" altLang="en-US" sz="3200" dirty="0" smtClean="0">
                <a:solidFill>
                  <a:srgbClr val="000000"/>
                </a:solidFill>
                <a:ea typeface="華康細圓體"/>
                <a:cs typeface="華康細圓體"/>
              </a:rPr>
              <a:t>運用理由</a:t>
            </a:r>
            <a:endParaRPr lang="zh-TW" altLang="en-US" sz="3200" dirty="0">
              <a:solidFill>
                <a:srgbClr val="000000"/>
              </a:solidFill>
              <a:latin typeface="Tahoma" pitchFamily="34" charset="0"/>
              <a:ea typeface="華康粗黑體"/>
              <a:cs typeface="華康粗黑體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79512" y="5551512"/>
            <a:ext cx="84963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35" tIns="46268" rIns="92535" bIns="46268" anchor="b"/>
          <a:lstStyle/>
          <a:p>
            <a:pPr defTabSz="925513"/>
            <a:r>
              <a:rPr lang="zh-TW" altLang="en-US" sz="3200" dirty="0" smtClean="0">
                <a:solidFill>
                  <a:srgbClr val="000000"/>
                </a:solidFill>
                <a:ea typeface="華康粗黑體"/>
                <a:cs typeface="華康粗黑體"/>
              </a:rPr>
              <a:t>求得成果表（上榜機率），以利預排志願序</a:t>
            </a:r>
            <a:endParaRPr lang="zh-TW" altLang="en-US" sz="3200" dirty="0">
              <a:solidFill>
                <a:srgbClr val="000000"/>
              </a:solidFill>
              <a:latin typeface="Tahoma" pitchFamily="34" charset="0"/>
              <a:ea typeface="華康粗黑體"/>
              <a:cs typeface="華康粗黑體"/>
            </a:endParaRPr>
          </a:p>
        </p:txBody>
      </p:sp>
    </p:spTree>
    <p:extLst>
      <p:ext uri="{BB962C8B-B14F-4D97-AF65-F5344CB8AC3E}">
        <p14:creationId xmlns:p14="http://schemas.microsoft.com/office/powerpoint/2010/main" val="221629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0"/>
            <a:ext cx="9144000" cy="701675"/>
          </a:xfrm>
        </p:spPr>
        <p:txBody>
          <a:bodyPr/>
          <a:lstStyle/>
          <a:p>
            <a:pPr defTabSz="925513" eaLnBrk="1" hangingPunct="1">
              <a:defRPr/>
            </a:pPr>
            <a:r>
              <a:rPr lang="zh-TW" altLang="en-US" sz="39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華康特粗明體" pitchFamily="49" charset="-120"/>
              </a:rPr>
              <a:t>考試分發制度的人性化設計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052513"/>
            <a:ext cx="8362950" cy="3889375"/>
          </a:xfrm>
        </p:spPr>
        <p:txBody>
          <a:bodyPr/>
          <a:lstStyle/>
          <a:p>
            <a:pPr marL="476250" indent="-476250" defTabSz="925513" eaLnBrk="1" hangingPunct="1">
              <a:buFont typeface="Wingdings" pitchFamily="2" charset="2"/>
              <a:buChar char="u"/>
              <a:defRPr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社會組採計科目：國、英、數乙、歷、地、公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科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76250" indent="-476250" defTabSz="925513" eaLnBrk="1" hangingPunct="1">
              <a:buFont typeface="Wingdings" pitchFamily="2" charset="2"/>
              <a:buChar char="u"/>
              <a:defRPr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自然組採計科目：國、英、數甲、物、化、生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科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76250" indent="-476250" defTabSz="925513" eaLnBrk="1" hangingPunct="1">
              <a:buFontTx/>
              <a:buNone/>
              <a:defRPr/>
            </a:pPr>
            <a:r>
              <a:rPr lang="zh-TW" altLang="en-US" sz="36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校系自主</a:t>
            </a:r>
            <a:r>
              <a:rPr lang="en-US" altLang="zh-TW" sz="36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簡章規定</a:t>
            </a:r>
            <a:r>
              <a:rPr lang="en-US" altLang="zh-TW" sz="3600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476250" indent="-476250" defTabSz="925513" eaLnBrk="1" hangingPunct="1">
              <a:buFontTx/>
              <a:buNone/>
              <a:defRPr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一、校系可以最多採計６科，最少採計３科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76250" indent="-476250" defTabSz="925513" eaLnBrk="1" hangingPunct="1">
              <a:buFontTx/>
              <a:buNone/>
              <a:defRPr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        例如：國、英、數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347663" indent="-347663" defTabSz="925513">
              <a:buFontTx/>
              <a:buNone/>
              <a:defRPr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二、校系可以任擇（至多）三科加重採計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476250" indent="-476250" defTabSz="925513" eaLnBrk="1" hangingPunct="1">
              <a:buFontTx/>
              <a:buNone/>
              <a:defRPr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        例如：國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× 1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、英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× 1 .5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、數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× 2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　　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9137754" cy="6871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0"/>
            <a:ext cx="9144000" cy="701675"/>
          </a:xfrm>
        </p:spPr>
        <p:txBody>
          <a:bodyPr/>
          <a:lstStyle/>
          <a:p>
            <a:pPr defTabSz="925513" eaLnBrk="1" fontAlgn="auto" hangingPunct="1">
              <a:spcAft>
                <a:spcPts val="0"/>
              </a:spcAft>
              <a:defRPr/>
            </a:pPr>
            <a:r>
              <a:rPr lang="zh-TW" altLang="en-US" sz="3900" dirty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因此，衍生出</a:t>
            </a:r>
            <a:r>
              <a:rPr lang="zh-TW" altLang="en-US" sz="39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繁雜的現象</a:t>
            </a: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395288" y="908720"/>
            <a:ext cx="8362950" cy="486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46" tIns="46273" rIns="92546" bIns="46273"/>
          <a:lstStyle>
            <a:lvl1pPr marL="347663" indent="-347663" defTabSz="9255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9255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9255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9255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9255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kumimoji="0"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kumimoji="0"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</a:t>
            </a:r>
            <a:r>
              <a:rPr kumimoji="0" lang="en-US" altLang="zh-TW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1,868</a:t>
            </a:r>
            <a:r>
              <a:rPr kumimoji="0"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</a:t>
            </a:r>
            <a:r>
              <a:rPr kumimoji="0"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kumimoji="0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kumimoji="0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可選擇的校系組數</a:t>
            </a:r>
            <a:r>
              <a:rPr kumimoji="0"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</a:pPr>
            <a:r>
              <a:rPr kumimoji="0"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kumimoji="0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校系採計組合</a:t>
            </a:r>
          </a:p>
          <a:p>
            <a:pPr eaLnBrk="1" hangingPunct="1">
              <a:spcBef>
                <a:spcPct val="20000"/>
              </a:spcBef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（一）考科組合多  共</a:t>
            </a:r>
            <a:r>
              <a:rPr kumimoji="0"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62</a:t>
            </a:r>
            <a:r>
              <a:rPr kumimoji="0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</a:t>
            </a:r>
            <a:endParaRPr kumimoji="0"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</a:t>
            </a:r>
            <a:r>
              <a:rPr kumimoji="0"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kumimoji="0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社會組</a:t>
            </a: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考科組合</a:t>
            </a:r>
            <a:r>
              <a:rPr kumimoji="0" lang="en-US" altLang="zh-TW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kumimoji="0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</a:t>
            </a:r>
            <a:r>
              <a:rPr kumimoji="0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（不含術科）</a:t>
            </a:r>
          </a:p>
          <a:p>
            <a:pPr eaLnBrk="1" hangingPunct="1">
              <a:spcBef>
                <a:spcPct val="20000"/>
              </a:spcBef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</a:t>
            </a:r>
            <a:r>
              <a:rPr kumimoji="0"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kumimoji="0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 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自然組 </a:t>
            </a: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考科組合</a:t>
            </a:r>
            <a:r>
              <a:rPr kumimoji="0" lang="en-US" altLang="zh-TW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33</a:t>
            </a:r>
            <a:r>
              <a:rPr kumimoji="0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</a:t>
            </a:r>
            <a:r>
              <a:rPr kumimoji="0"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（不含術科）</a:t>
            </a:r>
            <a:endParaRPr kumimoji="0"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endParaRPr kumimoji="0"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（二）加權組合多</a:t>
            </a:r>
          </a:p>
          <a:p>
            <a:pPr eaLnBrk="1" hangingPunct="1">
              <a:spcBef>
                <a:spcPct val="20000"/>
              </a:spcBef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任擇（至多）三科，每科可隨意採</a:t>
            </a:r>
          </a:p>
          <a:p>
            <a:pPr eaLnBrk="1" hangingPunct="1">
              <a:spcBef>
                <a:spcPct val="20000"/>
              </a:spcBef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　</a:t>
            </a:r>
            <a:r>
              <a:rPr kumimoji="0"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1.00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kumimoji="0"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1.25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kumimoji="0"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1.50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kumimoji="0"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1.75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kumimoji="0"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2.00</a:t>
            </a:r>
          </a:p>
          <a:p>
            <a:pPr eaLnBrk="1" hangingPunct="1">
              <a:spcBef>
                <a:spcPct val="20000"/>
              </a:spcBef>
            </a:pPr>
            <a:r>
              <a:rPr kumimoji="0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若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（加權組合）</a:t>
            </a:r>
            <a:r>
              <a:rPr kumimoji="0"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×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（考科組合）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華康行書體" panose="02010609010101010101" pitchFamily="49" charset="-120"/>
              </a:rPr>
              <a:t> 不可勝數的多</a:t>
            </a:r>
            <a:endParaRPr kumimoji="0"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華康行書體" panose="0201060901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41C8-86FD-4FDC-BC31-F0B89B7CD5B9}" type="slidenum">
              <a:rPr lang="en-US" altLang="zh-TW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22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835696" y="-27384"/>
            <a:ext cx="5184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</a:rPr>
              <a:t>招生人數的差異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1353542"/>
            <a:ext cx="8964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同樣校系：</a:t>
            </a:r>
            <a:endParaRPr lang="en-US" altLang="zh-TW" sz="4000" dirty="0" smtClean="0"/>
          </a:p>
          <a:p>
            <a:endParaRPr lang="en-US" altLang="zh-TW" sz="4000" dirty="0" smtClean="0"/>
          </a:p>
          <a:p>
            <a:r>
              <a:rPr lang="zh-TW" altLang="en-US" sz="4000" dirty="0" smtClean="0"/>
              <a:t>今年招生人數比去年少，分數會往上調</a:t>
            </a:r>
            <a:endParaRPr lang="en-US" altLang="zh-TW" sz="4000" dirty="0" smtClean="0"/>
          </a:p>
          <a:p>
            <a:endParaRPr lang="en-US" altLang="zh-TW" sz="4000" dirty="0"/>
          </a:p>
          <a:p>
            <a:r>
              <a:rPr lang="zh-TW" altLang="en-US" sz="4000" dirty="0" smtClean="0"/>
              <a:t>今年招生人數比去年多，分數會往下掉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28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- </a:t>
            </a:r>
            <a:fld id="{1DB842D5-8205-4A87-831D-B6F4A5462772}" type="slidenum">
              <a:rPr lang="en-US" altLang="zh-TW" smtClean="0"/>
              <a:pPr>
                <a:defRPr/>
              </a:pPr>
              <a:t>14</a:t>
            </a:fld>
            <a:r>
              <a:rPr lang="en-US" altLang="zh-TW" smtClean="0"/>
              <a:t> -</a:t>
            </a:r>
            <a:endParaRPr lang="en-US" altLang="zh-TW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186255"/>
              </p:ext>
            </p:extLst>
          </p:nvPr>
        </p:nvGraphicFramePr>
        <p:xfrm>
          <a:off x="179512" y="116632"/>
          <a:ext cx="4176464" cy="6508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0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7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352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</a:rPr>
                        <a:t>110</a:t>
                      </a:r>
                      <a:r>
                        <a:rPr lang="zh-TW" altLang="en-US" sz="1000" u="none" strike="noStrike" dirty="0">
                          <a:effectLst/>
                        </a:rPr>
                        <a:t>各考科報考累計人數</a:t>
                      </a:r>
                      <a:endParaRPr lang="zh-TW" alt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u="none" strike="noStrike" dirty="0">
                          <a:effectLst/>
                        </a:rPr>
                        <a:t>110</a:t>
                      </a:r>
                      <a:r>
                        <a:rPr lang="zh-TW" altLang="en-US" sz="1000" u="none" strike="noStrike" dirty="0">
                          <a:effectLst/>
                        </a:rPr>
                        <a:t>招生名額</a:t>
                      </a:r>
                      <a:endParaRPr lang="zh-TW" altLang="en-US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517</a:t>
                      </a:r>
                      <a:endParaRPr lang="en-US" altLang="zh-TW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國數乙化生</a:t>
                      </a:r>
                      <a:endParaRPr lang="zh-TW" altLang="en-US" sz="1200" b="0" i="0" u="none" strike="noStrike" dirty="0"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7553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altLang="zh-TW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441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國數乙化生</a:t>
                      </a:r>
                      <a:endParaRPr lang="zh-TW" altLang="en-US" sz="1200" b="0" i="0" u="none" strike="noStrike" dirty="0"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7555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10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513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國英數乙物化</a:t>
                      </a:r>
                      <a:endParaRPr lang="zh-TW" altLang="en-US" sz="1200" b="0" i="0" u="none" strike="noStrike" dirty="0">
                        <a:effectLst/>
                        <a:latin typeface="細明體" panose="02020509000000000000" pitchFamily="49" charset="-120"/>
                        <a:ea typeface="細明體" panose="02020509000000000000" pitchFamily="49" charset="-12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10807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7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509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國數甲物化生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11586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21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503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國英數甲物生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11657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163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507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國英物化生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11727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134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409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國英物生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11826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89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511</a:t>
                      </a:r>
                      <a:endParaRPr lang="en-US" altLang="zh-TW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英數甲物化生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12231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1006</a:t>
                      </a:r>
                      <a:endParaRPr lang="en-US" altLang="zh-TW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423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英數甲物生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12307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48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427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英物化生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12377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58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505</a:t>
                      </a:r>
                      <a:endParaRPr lang="en-US" altLang="zh-TW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國英數甲化生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12901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1991</a:t>
                      </a:r>
                      <a:endParaRPr lang="en-US" altLang="zh-TW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411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國英化生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13157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417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319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國化生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13164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95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405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國英數甲生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13252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296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425</a:t>
                      </a:r>
                      <a:endParaRPr lang="en-US" altLang="zh-TW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英數甲化生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13551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72</a:t>
                      </a:r>
                      <a:endParaRPr lang="en-US" altLang="zh-TW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331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英化生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13816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96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307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國英生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13837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297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428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國數乙地公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17393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15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510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國英歷地公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17744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656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436</a:t>
                      </a:r>
                      <a:endParaRPr lang="en-US" altLang="zh-TW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英歷地公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17746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en-US" altLang="zh-TW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430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國歷地公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17770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111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424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國英地公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17826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49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338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國地公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17854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29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506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國英數乙歷公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18113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1724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426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國數乙歷公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18122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40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501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國英數甲物化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18198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5149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413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國數甲物化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18208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49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>
                          <a:effectLst/>
                        </a:rPr>
                        <a:t>407</a:t>
                      </a:r>
                      <a:endParaRPr lang="en-US" altLang="zh-TW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國英物化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18370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1808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000" u="none" strike="noStrike" dirty="0">
                          <a:effectLst/>
                        </a:rPr>
                        <a:t>315</a:t>
                      </a:r>
                      <a:endParaRPr lang="en-US" altLang="zh-TW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國物化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18381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88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433" marR="9433" marT="9433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280404"/>
              </p:ext>
            </p:extLst>
          </p:nvPr>
        </p:nvGraphicFramePr>
        <p:xfrm>
          <a:off x="4427984" y="116632"/>
          <a:ext cx="4471498" cy="65080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6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503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900" u="none" strike="noStrike" dirty="0">
                          <a:effectLst/>
                        </a:rPr>
                        <a:t>110</a:t>
                      </a:r>
                      <a:r>
                        <a:rPr lang="zh-TW" altLang="en-US" sz="900" u="none" strike="noStrike" dirty="0">
                          <a:effectLst/>
                        </a:rPr>
                        <a:t>各考科報考累計人數</a:t>
                      </a:r>
                      <a:endParaRPr lang="zh-TW" alt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u="none" strike="noStrike">
                          <a:effectLst/>
                        </a:rPr>
                        <a:t>110</a:t>
                      </a:r>
                      <a:r>
                        <a:rPr lang="zh-TW" altLang="en-US" sz="900" u="none" strike="noStrike">
                          <a:effectLst/>
                        </a:rPr>
                        <a:t>招生名額</a:t>
                      </a:r>
                      <a:endParaRPr lang="zh-TW" altLang="en-US" sz="9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420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國英數乙公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18466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793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340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英數乙公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18472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334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國數乙公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18479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49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401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國英數甲物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18589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1214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422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國英歷公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18592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762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342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英歷公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18597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29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309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國數甲物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18602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234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336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國歷公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18630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251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303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國英物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18827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29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502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國英數乙歷地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18836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3435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408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國數乙歷地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18847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72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421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英數甲物化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18866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341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333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數甲物化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18901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57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404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國英數乙地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18956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214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316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英數乙地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18958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21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310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國數乙地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18969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46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332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國英公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18995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800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327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英物化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19042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19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321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英數甲物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19281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440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>
                          <a:effectLst/>
                        </a:rPr>
                        <a:t>406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國英歷地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19502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2113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318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英歷地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19508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25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403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國英數甲化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19532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76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311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國數甲化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19542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33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312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國歷地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19543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484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306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國英地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19652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252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402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國英數乙歷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19759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228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314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英數乙歷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19762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308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國數乙歷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19771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45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305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19829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110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323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英數甲化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20202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103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304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國英歷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20575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2603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301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>
                          <a:effectLst/>
                        </a:rPr>
                        <a:t>國英數甲</a:t>
                      </a:r>
                      <a:endParaRPr lang="zh-TW" alt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21520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1435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TW" sz="1200" u="none" strike="noStrike" dirty="0">
                          <a:effectLst/>
                        </a:rPr>
                        <a:t>302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200" u="none" strike="noStrike" dirty="0">
                          <a:effectLst/>
                        </a:rPr>
                        <a:t>國英數乙</a:t>
                      </a:r>
                      <a:endParaRPr lang="zh-TW" alt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>
                          <a:effectLst/>
                        </a:rPr>
                        <a:t>30680</a:t>
                      </a:r>
                      <a:endParaRPr lang="en-US" altLang="zh-TW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TW" sz="1200" u="none" strike="noStrike" dirty="0">
                          <a:effectLst/>
                        </a:rPr>
                        <a:t>6483</a:t>
                      </a:r>
                      <a:endParaRPr lang="en-US" altLang="zh-TW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425" marR="8425" marT="8425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sp>
        <p:nvSpPr>
          <p:cNvPr id="6" name="向右箭號 5"/>
          <p:cNvSpPr/>
          <p:nvPr/>
        </p:nvSpPr>
        <p:spPr>
          <a:xfrm>
            <a:off x="1475656" y="3429000"/>
            <a:ext cx="25152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573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- </a:t>
            </a:r>
            <a:fld id="{4078325C-81DC-46BF-8A87-41DD070C8EE4}" type="slidenum">
              <a:rPr lang="en-US" altLang="zh-TW" smtClean="0"/>
              <a:pPr>
                <a:defRPr/>
              </a:pPr>
              <a:t>15</a:t>
            </a:fld>
            <a:r>
              <a:rPr lang="en-US" altLang="zh-TW" smtClean="0"/>
              <a:t> -</a:t>
            </a:r>
            <a:endParaRPr lang="en-US" altLang="zh-TW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向右箭號 2"/>
          <p:cNvSpPr/>
          <p:nvPr/>
        </p:nvSpPr>
        <p:spPr>
          <a:xfrm>
            <a:off x="0" y="3284984"/>
            <a:ext cx="25152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1202" y="728700"/>
            <a:ext cx="8424936" cy="46805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cxnSp>
        <p:nvCxnSpPr>
          <p:cNvPr id="6" name="直線接點 5"/>
          <p:cNvCxnSpPr/>
          <p:nvPr/>
        </p:nvCxnSpPr>
        <p:spPr>
          <a:xfrm>
            <a:off x="395536" y="1484784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1619672" y="728700"/>
            <a:ext cx="0" cy="4716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3059832" y="728700"/>
            <a:ext cx="0" cy="468052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3779912" y="764704"/>
            <a:ext cx="0" cy="468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4484255" y="728700"/>
            <a:ext cx="0" cy="468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H="1">
            <a:off x="5220072" y="728700"/>
            <a:ext cx="958" cy="468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5940152" y="728700"/>
            <a:ext cx="0" cy="47165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6660232" y="728700"/>
            <a:ext cx="6214" cy="468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7380312" y="764704"/>
            <a:ext cx="0" cy="468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8100392" y="728700"/>
            <a:ext cx="0" cy="468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1619672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國文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2339752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英文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059832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數甲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3779912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數乙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4499992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化學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5292080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物理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5940152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生物</a:t>
            </a:r>
          </a:p>
        </p:txBody>
      </p:sp>
      <p:cxnSp>
        <p:nvCxnSpPr>
          <p:cNvPr id="24" name="直線接點 23"/>
          <p:cNvCxnSpPr/>
          <p:nvPr/>
        </p:nvCxnSpPr>
        <p:spPr>
          <a:xfrm>
            <a:off x="2339752" y="728700"/>
            <a:ext cx="0" cy="4680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6660232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歷史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7380312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地理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8100392" y="112474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/>
              <a:t>公民</a:t>
            </a:r>
          </a:p>
        </p:txBody>
      </p:sp>
      <p:cxnSp>
        <p:nvCxnSpPr>
          <p:cNvPr id="28" name="直線接點 27"/>
          <p:cNvCxnSpPr/>
          <p:nvPr/>
        </p:nvCxnSpPr>
        <p:spPr>
          <a:xfrm>
            <a:off x="899592" y="1916832"/>
            <a:ext cx="7920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395536" y="227687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899592" y="152485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109</a:t>
            </a:r>
            <a:endParaRPr lang="zh-TW" altLang="en-US" sz="20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899592" y="191683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110</a:t>
            </a:r>
            <a:endParaRPr lang="zh-TW" altLang="en-US" sz="20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899592" y="223680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109</a:t>
            </a:r>
            <a:endParaRPr lang="zh-TW" altLang="en-US" sz="2000" dirty="0"/>
          </a:p>
        </p:txBody>
      </p:sp>
      <p:cxnSp>
        <p:nvCxnSpPr>
          <p:cNvPr id="36" name="直線接點 35"/>
          <p:cNvCxnSpPr/>
          <p:nvPr/>
        </p:nvCxnSpPr>
        <p:spPr>
          <a:xfrm>
            <a:off x="395536" y="2996952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899592" y="259684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110</a:t>
            </a:r>
            <a:endParaRPr lang="zh-TW" altLang="en-US" sz="2000" dirty="0"/>
          </a:p>
        </p:txBody>
      </p:sp>
      <p:cxnSp>
        <p:nvCxnSpPr>
          <p:cNvPr id="50" name="直線接點 49"/>
          <p:cNvCxnSpPr/>
          <p:nvPr/>
        </p:nvCxnSpPr>
        <p:spPr>
          <a:xfrm>
            <a:off x="899592" y="1484784"/>
            <a:ext cx="2" cy="3960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字方塊 51"/>
          <p:cNvSpPr txBox="1"/>
          <p:nvPr/>
        </p:nvSpPr>
        <p:spPr>
          <a:xfrm>
            <a:off x="407151" y="1556792"/>
            <a:ext cx="492443" cy="7200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/>
              <a:t>頂標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407151" y="2348880"/>
            <a:ext cx="492443" cy="7200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/>
              <a:t>前標</a:t>
            </a:r>
          </a:p>
        </p:txBody>
      </p:sp>
      <p:cxnSp>
        <p:nvCxnSpPr>
          <p:cNvPr id="55" name="直線接點 54"/>
          <p:cNvCxnSpPr/>
          <p:nvPr/>
        </p:nvCxnSpPr>
        <p:spPr>
          <a:xfrm>
            <a:off x="899592" y="2636912"/>
            <a:ext cx="7920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字方塊 55"/>
          <p:cNvSpPr txBox="1"/>
          <p:nvPr/>
        </p:nvSpPr>
        <p:spPr>
          <a:xfrm>
            <a:off x="395536" y="3068960"/>
            <a:ext cx="492443" cy="7200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/>
              <a:t>均標</a:t>
            </a:r>
          </a:p>
        </p:txBody>
      </p:sp>
      <p:cxnSp>
        <p:nvCxnSpPr>
          <p:cNvPr id="57" name="直線接點 56"/>
          <p:cNvCxnSpPr/>
          <p:nvPr/>
        </p:nvCxnSpPr>
        <p:spPr>
          <a:xfrm>
            <a:off x="899592" y="3356992"/>
            <a:ext cx="7920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字方塊 70"/>
          <p:cNvSpPr txBox="1"/>
          <p:nvPr/>
        </p:nvSpPr>
        <p:spPr>
          <a:xfrm>
            <a:off x="899592" y="299695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109</a:t>
            </a:r>
            <a:endParaRPr lang="zh-TW" altLang="en-US" sz="2000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899592" y="338893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110</a:t>
            </a:r>
            <a:endParaRPr lang="zh-TW" altLang="en-US" sz="2000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899592" y="3789040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109</a:t>
            </a:r>
            <a:endParaRPr lang="zh-TW" altLang="en-US" sz="2000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899592" y="418101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110</a:t>
            </a:r>
            <a:endParaRPr lang="zh-TW" altLang="en-US" sz="2000" dirty="0"/>
          </a:p>
        </p:txBody>
      </p:sp>
      <p:sp>
        <p:nvSpPr>
          <p:cNvPr id="75" name="文字方塊 74"/>
          <p:cNvSpPr txBox="1"/>
          <p:nvPr/>
        </p:nvSpPr>
        <p:spPr>
          <a:xfrm>
            <a:off x="899592" y="465313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109</a:t>
            </a:r>
            <a:endParaRPr lang="zh-TW" altLang="en-US" sz="2000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899592" y="5045114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110</a:t>
            </a:r>
            <a:endParaRPr lang="zh-TW" altLang="en-US" sz="2000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395538" y="3861048"/>
            <a:ext cx="492443" cy="7200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/>
              <a:t>後標</a:t>
            </a:r>
          </a:p>
        </p:txBody>
      </p:sp>
      <p:cxnSp>
        <p:nvCxnSpPr>
          <p:cNvPr id="79" name="直線接點 78"/>
          <p:cNvCxnSpPr/>
          <p:nvPr/>
        </p:nvCxnSpPr>
        <p:spPr>
          <a:xfrm>
            <a:off x="899592" y="4149080"/>
            <a:ext cx="7920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/>
          <p:cNvCxnSpPr/>
          <p:nvPr/>
        </p:nvCxnSpPr>
        <p:spPr>
          <a:xfrm>
            <a:off x="395536" y="4581128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/>
          <p:cNvCxnSpPr/>
          <p:nvPr/>
        </p:nvCxnSpPr>
        <p:spPr>
          <a:xfrm>
            <a:off x="899592" y="5013176"/>
            <a:ext cx="79208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字方塊 90"/>
          <p:cNvSpPr txBox="1"/>
          <p:nvPr/>
        </p:nvSpPr>
        <p:spPr>
          <a:xfrm>
            <a:off x="395538" y="4653136"/>
            <a:ext cx="492443" cy="7200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000" dirty="0"/>
              <a:t>底標</a:t>
            </a:r>
          </a:p>
        </p:txBody>
      </p:sp>
      <p:sp>
        <p:nvSpPr>
          <p:cNvPr id="102" name="文字方塊 101"/>
          <p:cNvSpPr txBox="1"/>
          <p:nvPr/>
        </p:nvSpPr>
        <p:spPr>
          <a:xfrm>
            <a:off x="1691680" y="151672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77</a:t>
            </a:r>
            <a:endParaRPr lang="zh-TW" altLang="en-US" sz="2000" dirty="0"/>
          </a:p>
        </p:txBody>
      </p:sp>
      <p:sp>
        <p:nvSpPr>
          <p:cNvPr id="104" name="文字方塊 103"/>
          <p:cNvSpPr txBox="1"/>
          <p:nvPr/>
        </p:nvSpPr>
        <p:spPr>
          <a:xfrm>
            <a:off x="1691680" y="230881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71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06" name="文字方塊 105"/>
          <p:cNvSpPr txBox="1"/>
          <p:nvPr/>
        </p:nvSpPr>
        <p:spPr>
          <a:xfrm>
            <a:off x="1691680" y="302889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60</a:t>
            </a:r>
            <a:endParaRPr lang="zh-TW" altLang="en-US" sz="2000" dirty="0"/>
          </a:p>
        </p:txBody>
      </p:sp>
      <p:sp>
        <p:nvSpPr>
          <p:cNvPr id="108" name="文字方塊 107"/>
          <p:cNvSpPr txBox="1"/>
          <p:nvPr/>
        </p:nvSpPr>
        <p:spPr>
          <a:xfrm>
            <a:off x="1691680" y="382097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48</a:t>
            </a:r>
            <a:endParaRPr lang="zh-TW" altLang="en-US" sz="2000" dirty="0"/>
          </a:p>
        </p:txBody>
      </p:sp>
      <p:sp>
        <p:nvSpPr>
          <p:cNvPr id="110" name="文字方塊 109"/>
          <p:cNvSpPr txBox="1"/>
          <p:nvPr/>
        </p:nvSpPr>
        <p:spPr>
          <a:xfrm>
            <a:off x="1691680" y="461306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39</a:t>
            </a:r>
            <a:endParaRPr lang="zh-TW" altLang="en-US" sz="2000" dirty="0"/>
          </a:p>
        </p:txBody>
      </p:sp>
      <p:sp>
        <p:nvSpPr>
          <p:cNvPr id="113" name="文字方塊 112"/>
          <p:cNvSpPr txBox="1"/>
          <p:nvPr/>
        </p:nvSpPr>
        <p:spPr>
          <a:xfrm>
            <a:off x="2411760" y="151672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82</a:t>
            </a:r>
            <a:endParaRPr lang="zh-TW" altLang="en-US" sz="2000" dirty="0"/>
          </a:p>
        </p:txBody>
      </p:sp>
      <p:sp>
        <p:nvSpPr>
          <p:cNvPr id="115" name="文字方塊 114"/>
          <p:cNvSpPr txBox="1"/>
          <p:nvPr/>
        </p:nvSpPr>
        <p:spPr>
          <a:xfrm>
            <a:off x="2411760" y="230881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75</a:t>
            </a:r>
            <a:endParaRPr lang="zh-TW" altLang="en-US" sz="2000" dirty="0"/>
          </a:p>
        </p:txBody>
      </p:sp>
      <p:sp>
        <p:nvSpPr>
          <p:cNvPr id="117" name="文字方塊 116"/>
          <p:cNvSpPr txBox="1"/>
          <p:nvPr/>
        </p:nvSpPr>
        <p:spPr>
          <a:xfrm>
            <a:off x="2411760" y="299695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56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19" name="文字方塊 118"/>
          <p:cNvSpPr txBox="1"/>
          <p:nvPr/>
        </p:nvSpPr>
        <p:spPr>
          <a:xfrm>
            <a:off x="2411760" y="382097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33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21" name="文字方塊 120"/>
          <p:cNvSpPr txBox="1"/>
          <p:nvPr/>
        </p:nvSpPr>
        <p:spPr>
          <a:xfrm>
            <a:off x="2411760" y="461306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22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25" name="文字方塊 124"/>
          <p:cNvSpPr txBox="1"/>
          <p:nvPr/>
        </p:nvSpPr>
        <p:spPr>
          <a:xfrm>
            <a:off x="8172400" y="148478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76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27" name="文字方塊 126"/>
          <p:cNvSpPr txBox="1"/>
          <p:nvPr/>
        </p:nvSpPr>
        <p:spPr>
          <a:xfrm>
            <a:off x="8172400" y="227687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70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29" name="文字方塊 128"/>
          <p:cNvSpPr txBox="1"/>
          <p:nvPr/>
        </p:nvSpPr>
        <p:spPr>
          <a:xfrm>
            <a:off x="8172400" y="299695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61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31" name="文字方塊 130"/>
          <p:cNvSpPr txBox="1"/>
          <p:nvPr/>
        </p:nvSpPr>
        <p:spPr>
          <a:xfrm>
            <a:off x="8172400" y="382097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51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33" name="文字方塊 132"/>
          <p:cNvSpPr txBox="1"/>
          <p:nvPr/>
        </p:nvSpPr>
        <p:spPr>
          <a:xfrm>
            <a:off x="8172400" y="458112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44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35" name="文字方塊 134"/>
          <p:cNvSpPr txBox="1"/>
          <p:nvPr/>
        </p:nvSpPr>
        <p:spPr>
          <a:xfrm>
            <a:off x="3131840" y="151672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60</a:t>
            </a:r>
            <a:endParaRPr lang="zh-TW" altLang="en-US" sz="2000" dirty="0"/>
          </a:p>
        </p:txBody>
      </p:sp>
      <p:sp>
        <p:nvSpPr>
          <p:cNvPr id="137" name="文字方塊 136"/>
          <p:cNvSpPr txBox="1"/>
          <p:nvPr/>
        </p:nvSpPr>
        <p:spPr>
          <a:xfrm>
            <a:off x="3131840" y="230881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50</a:t>
            </a:r>
            <a:endParaRPr lang="zh-TW" altLang="en-US" sz="2000" dirty="0"/>
          </a:p>
        </p:txBody>
      </p:sp>
      <p:sp>
        <p:nvSpPr>
          <p:cNvPr id="139" name="文字方塊 138"/>
          <p:cNvSpPr txBox="1"/>
          <p:nvPr/>
        </p:nvSpPr>
        <p:spPr>
          <a:xfrm>
            <a:off x="3131840" y="302889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36</a:t>
            </a:r>
            <a:endParaRPr lang="zh-TW" altLang="en-US" sz="2000" dirty="0"/>
          </a:p>
        </p:txBody>
      </p:sp>
      <p:sp>
        <p:nvSpPr>
          <p:cNvPr id="141" name="文字方塊 140"/>
          <p:cNvSpPr txBox="1"/>
          <p:nvPr/>
        </p:nvSpPr>
        <p:spPr>
          <a:xfrm>
            <a:off x="3131840" y="382097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22</a:t>
            </a:r>
            <a:endParaRPr lang="zh-TW" altLang="en-US" sz="2000" dirty="0"/>
          </a:p>
        </p:txBody>
      </p:sp>
      <p:sp>
        <p:nvSpPr>
          <p:cNvPr id="143" name="文字方塊 142"/>
          <p:cNvSpPr txBox="1"/>
          <p:nvPr/>
        </p:nvSpPr>
        <p:spPr>
          <a:xfrm>
            <a:off x="3131840" y="461306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13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45" name="文字方塊 144"/>
          <p:cNvSpPr txBox="1"/>
          <p:nvPr/>
        </p:nvSpPr>
        <p:spPr>
          <a:xfrm>
            <a:off x="3851920" y="148478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77</a:t>
            </a:r>
            <a:endParaRPr lang="zh-TW" altLang="en-US" sz="2000" dirty="0"/>
          </a:p>
        </p:txBody>
      </p:sp>
      <p:sp>
        <p:nvSpPr>
          <p:cNvPr id="147" name="文字方塊 146"/>
          <p:cNvSpPr txBox="1"/>
          <p:nvPr/>
        </p:nvSpPr>
        <p:spPr>
          <a:xfrm>
            <a:off x="3851920" y="227687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62</a:t>
            </a:r>
            <a:endParaRPr lang="zh-TW" altLang="en-US" sz="2000" dirty="0"/>
          </a:p>
        </p:txBody>
      </p:sp>
      <p:sp>
        <p:nvSpPr>
          <p:cNvPr id="149" name="文字方塊 148"/>
          <p:cNvSpPr txBox="1"/>
          <p:nvPr/>
        </p:nvSpPr>
        <p:spPr>
          <a:xfrm>
            <a:off x="3851920" y="299695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39</a:t>
            </a:r>
            <a:endParaRPr lang="zh-TW" altLang="en-US" sz="2000" dirty="0"/>
          </a:p>
        </p:txBody>
      </p:sp>
      <p:sp>
        <p:nvSpPr>
          <p:cNvPr id="151" name="文字方塊 150"/>
          <p:cNvSpPr txBox="1"/>
          <p:nvPr/>
        </p:nvSpPr>
        <p:spPr>
          <a:xfrm>
            <a:off x="3851920" y="382097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21</a:t>
            </a:r>
            <a:endParaRPr lang="zh-TW" altLang="en-US" sz="2000" dirty="0"/>
          </a:p>
        </p:txBody>
      </p:sp>
      <p:sp>
        <p:nvSpPr>
          <p:cNvPr id="153" name="文字方塊 152"/>
          <p:cNvSpPr txBox="1"/>
          <p:nvPr/>
        </p:nvSpPr>
        <p:spPr>
          <a:xfrm>
            <a:off x="3851920" y="458112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13</a:t>
            </a:r>
            <a:endParaRPr lang="zh-TW" altLang="en-US" sz="2000" dirty="0"/>
          </a:p>
        </p:txBody>
      </p:sp>
      <p:sp>
        <p:nvSpPr>
          <p:cNvPr id="155" name="文字方塊 154"/>
          <p:cNvSpPr txBox="1"/>
          <p:nvPr/>
        </p:nvSpPr>
        <p:spPr>
          <a:xfrm>
            <a:off x="4572000" y="148478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86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57" name="文字方塊 156"/>
          <p:cNvSpPr txBox="1"/>
          <p:nvPr/>
        </p:nvSpPr>
        <p:spPr>
          <a:xfrm>
            <a:off x="4572000" y="227687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76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59" name="文字方塊 158"/>
          <p:cNvSpPr txBox="1"/>
          <p:nvPr/>
        </p:nvSpPr>
        <p:spPr>
          <a:xfrm>
            <a:off x="4572000" y="299695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57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61" name="文字方塊 160"/>
          <p:cNvSpPr txBox="1"/>
          <p:nvPr/>
        </p:nvSpPr>
        <p:spPr>
          <a:xfrm>
            <a:off x="4572000" y="378904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36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63" name="文字方塊 162"/>
          <p:cNvSpPr txBox="1"/>
          <p:nvPr/>
        </p:nvSpPr>
        <p:spPr>
          <a:xfrm>
            <a:off x="4572000" y="458112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25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65" name="文字方塊 164"/>
          <p:cNvSpPr txBox="1"/>
          <p:nvPr/>
        </p:nvSpPr>
        <p:spPr>
          <a:xfrm>
            <a:off x="5292080" y="148478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76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67" name="文字方塊 166"/>
          <p:cNvSpPr txBox="1"/>
          <p:nvPr/>
        </p:nvSpPr>
        <p:spPr>
          <a:xfrm>
            <a:off x="5292080" y="227687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65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69" name="文字方塊 168"/>
          <p:cNvSpPr txBox="1"/>
          <p:nvPr/>
        </p:nvSpPr>
        <p:spPr>
          <a:xfrm>
            <a:off x="5292080" y="299695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45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71" name="文字方塊 170"/>
          <p:cNvSpPr txBox="1"/>
          <p:nvPr/>
        </p:nvSpPr>
        <p:spPr>
          <a:xfrm>
            <a:off x="5292080" y="382097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27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73" name="文字方塊 172"/>
          <p:cNvSpPr txBox="1"/>
          <p:nvPr/>
        </p:nvSpPr>
        <p:spPr>
          <a:xfrm>
            <a:off x="5292080" y="458112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20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75" name="文字方塊 174"/>
          <p:cNvSpPr txBox="1"/>
          <p:nvPr/>
        </p:nvSpPr>
        <p:spPr>
          <a:xfrm>
            <a:off x="6012160" y="148478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75</a:t>
            </a:r>
            <a:endParaRPr lang="zh-TW" altLang="en-US" sz="2000" dirty="0"/>
          </a:p>
        </p:txBody>
      </p:sp>
      <p:sp>
        <p:nvSpPr>
          <p:cNvPr id="177" name="文字方塊 176"/>
          <p:cNvSpPr txBox="1"/>
          <p:nvPr/>
        </p:nvSpPr>
        <p:spPr>
          <a:xfrm>
            <a:off x="6012160" y="227687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68</a:t>
            </a:r>
            <a:endParaRPr lang="zh-TW" altLang="en-US" sz="2000" dirty="0"/>
          </a:p>
        </p:txBody>
      </p:sp>
      <p:sp>
        <p:nvSpPr>
          <p:cNvPr id="179" name="文字方塊 178"/>
          <p:cNvSpPr txBox="1"/>
          <p:nvPr/>
        </p:nvSpPr>
        <p:spPr>
          <a:xfrm>
            <a:off x="6012160" y="299695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53</a:t>
            </a:r>
            <a:endParaRPr lang="zh-TW" altLang="en-US" sz="2000" dirty="0"/>
          </a:p>
        </p:txBody>
      </p:sp>
      <p:sp>
        <p:nvSpPr>
          <p:cNvPr id="181" name="文字方塊 180"/>
          <p:cNvSpPr txBox="1"/>
          <p:nvPr/>
        </p:nvSpPr>
        <p:spPr>
          <a:xfrm>
            <a:off x="6012160" y="382097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39</a:t>
            </a:r>
            <a:endParaRPr lang="zh-TW" altLang="en-US" sz="2000" dirty="0"/>
          </a:p>
        </p:txBody>
      </p:sp>
      <p:sp>
        <p:nvSpPr>
          <p:cNvPr id="183" name="文字方塊 182"/>
          <p:cNvSpPr txBox="1"/>
          <p:nvPr/>
        </p:nvSpPr>
        <p:spPr>
          <a:xfrm>
            <a:off x="6012160" y="458112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30</a:t>
            </a:r>
            <a:endParaRPr lang="zh-TW" altLang="en-US" sz="2000" dirty="0"/>
          </a:p>
        </p:txBody>
      </p:sp>
      <p:sp>
        <p:nvSpPr>
          <p:cNvPr id="185" name="文字方塊 184"/>
          <p:cNvSpPr txBox="1"/>
          <p:nvPr/>
        </p:nvSpPr>
        <p:spPr>
          <a:xfrm>
            <a:off x="6732240" y="148478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75</a:t>
            </a:r>
            <a:endParaRPr lang="zh-TW" altLang="en-US" sz="2000" dirty="0"/>
          </a:p>
        </p:txBody>
      </p:sp>
      <p:sp>
        <p:nvSpPr>
          <p:cNvPr id="187" name="文字方塊 186"/>
          <p:cNvSpPr txBox="1"/>
          <p:nvPr/>
        </p:nvSpPr>
        <p:spPr>
          <a:xfrm>
            <a:off x="6732240" y="227687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69</a:t>
            </a:r>
            <a:endParaRPr lang="zh-TW" altLang="en-US" sz="2000" dirty="0"/>
          </a:p>
        </p:txBody>
      </p:sp>
      <p:sp>
        <p:nvSpPr>
          <p:cNvPr id="189" name="文字方塊 188"/>
          <p:cNvSpPr txBox="1"/>
          <p:nvPr/>
        </p:nvSpPr>
        <p:spPr>
          <a:xfrm>
            <a:off x="6732240" y="299695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58</a:t>
            </a:r>
            <a:endParaRPr lang="zh-TW" altLang="en-US" sz="2000" dirty="0"/>
          </a:p>
        </p:txBody>
      </p:sp>
      <p:sp>
        <p:nvSpPr>
          <p:cNvPr id="191" name="文字方塊 190"/>
          <p:cNvSpPr txBox="1"/>
          <p:nvPr/>
        </p:nvSpPr>
        <p:spPr>
          <a:xfrm>
            <a:off x="6732240" y="382097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45</a:t>
            </a:r>
            <a:endParaRPr lang="zh-TW" altLang="en-US" sz="2000" dirty="0"/>
          </a:p>
        </p:txBody>
      </p:sp>
      <p:sp>
        <p:nvSpPr>
          <p:cNvPr id="193" name="文字方塊 192"/>
          <p:cNvSpPr txBox="1"/>
          <p:nvPr/>
        </p:nvSpPr>
        <p:spPr>
          <a:xfrm>
            <a:off x="6732240" y="458112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37</a:t>
            </a:r>
            <a:endParaRPr lang="zh-TW" altLang="en-US" sz="2000" dirty="0"/>
          </a:p>
        </p:txBody>
      </p:sp>
      <p:sp>
        <p:nvSpPr>
          <p:cNvPr id="195" name="文字方塊 194"/>
          <p:cNvSpPr txBox="1"/>
          <p:nvPr/>
        </p:nvSpPr>
        <p:spPr>
          <a:xfrm>
            <a:off x="7452320" y="152078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76</a:t>
            </a:r>
            <a:endParaRPr lang="zh-TW" altLang="en-US" sz="2000" dirty="0"/>
          </a:p>
        </p:txBody>
      </p:sp>
      <p:sp>
        <p:nvSpPr>
          <p:cNvPr id="197" name="文字方塊 196"/>
          <p:cNvSpPr txBox="1"/>
          <p:nvPr/>
        </p:nvSpPr>
        <p:spPr>
          <a:xfrm>
            <a:off x="7452320" y="231287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70</a:t>
            </a:r>
            <a:endParaRPr lang="zh-TW" altLang="en-US" sz="2000" dirty="0"/>
          </a:p>
        </p:txBody>
      </p:sp>
      <p:sp>
        <p:nvSpPr>
          <p:cNvPr id="199" name="文字方塊 198"/>
          <p:cNvSpPr txBox="1"/>
          <p:nvPr/>
        </p:nvSpPr>
        <p:spPr>
          <a:xfrm>
            <a:off x="7452320" y="303295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60</a:t>
            </a:r>
            <a:endParaRPr lang="zh-TW" altLang="en-US" sz="2000" dirty="0"/>
          </a:p>
        </p:txBody>
      </p:sp>
      <p:sp>
        <p:nvSpPr>
          <p:cNvPr id="201" name="文字方塊 200"/>
          <p:cNvSpPr txBox="1"/>
          <p:nvPr/>
        </p:nvSpPr>
        <p:spPr>
          <a:xfrm>
            <a:off x="7452320" y="375303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48</a:t>
            </a:r>
            <a:endParaRPr lang="zh-TW" altLang="en-US" sz="2000" dirty="0"/>
          </a:p>
        </p:txBody>
      </p:sp>
      <p:sp>
        <p:nvSpPr>
          <p:cNvPr id="203" name="文字方塊 202"/>
          <p:cNvSpPr txBox="1"/>
          <p:nvPr/>
        </p:nvSpPr>
        <p:spPr>
          <a:xfrm>
            <a:off x="7452320" y="461713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40</a:t>
            </a:r>
            <a:endParaRPr lang="zh-TW" altLang="en-US" sz="2000" dirty="0"/>
          </a:p>
        </p:txBody>
      </p:sp>
      <p:sp>
        <p:nvSpPr>
          <p:cNvPr id="205" name="矩形 204">
            <a:extLst>
              <a:ext uri="{FF2B5EF4-FFF2-40B4-BE49-F238E27FC236}">
                <a16:creationId xmlns:a16="http://schemas.microsoft.com/office/drawing/2014/main" id="{B7DEB64B-E4F1-4C9C-AF72-4B1C116B641F}"/>
              </a:ext>
            </a:extLst>
          </p:cNvPr>
          <p:cNvSpPr/>
          <p:nvPr/>
        </p:nvSpPr>
        <p:spPr>
          <a:xfrm>
            <a:off x="2015716" y="87015"/>
            <a:ext cx="5868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zh-TW" altLang="zh-TW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難易</a:t>
            </a:r>
            <a:r>
              <a:rPr lang="zh-TW" altLang="zh-TW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度與鑑別</a:t>
            </a:r>
            <a:r>
              <a:rPr lang="zh-TW" altLang="zh-TW" b="1" kern="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度初</a:t>
            </a:r>
            <a:r>
              <a:rPr lang="zh-TW" altLang="zh-TW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步分析</a:t>
            </a:r>
            <a:r>
              <a:rPr lang="en-US" altLang="zh-TW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粗略</a:t>
            </a:r>
            <a:r>
              <a:rPr lang="en-US" altLang="zh-TW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dirty="0"/>
          </a:p>
        </p:txBody>
      </p:sp>
      <p:sp>
        <p:nvSpPr>
          <p:cNvPr id="100" name="文字方塊 99"/>
          <p:cNvSpPr txBox="1"/>
          <p:nvPr/>
        </p:nvSpPr>
        <p:spPr>
          <a:xfrm>
            <a:off x="1691680" y="191276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77</a:t>
            </a:r>
            <a:endParaRPr lang="zh-TW" altLang="en-US" sz="2000" dirty="0"/>
          </a:p>
        </p:txBody>
      </p:sp>
      <p:sp>
        <p:nvSpPr>
          <p:cNvPr id="101" name="文字方塊 100"/>
          <p:cNvSpPr txBox="1"/>
          <p:nvPr/>
        </p:nvSpPr>
        <p:spPr>
          <a:xfrm>
            <a:off x="1683811" y="2648815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70</a:t>
            </a:r>
            <a:endParaRPr lang="zh-TW" altLang="en-US" sz="2000" dirty="0"/>
          </a:p>
        </p:txBody>
      </p:sp>
      <p:sp>
        <p:nvSpPr>
          <p:cNvPr id="103" name="文字方塊 102"/>
          <p:cNvSpPr txBox="1"/>
          <p:nvPr/>
        </p:nvSpPr>
        <p:spPr>
          <a:xfrm>
            <a:off x="1683811" y="337555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60</a:t>
            </a:r>
            <a:endParaRPr lang="zh-TW" altLang="en-US" sz="2000" dirty="0"/>
          </a:p>
        </p:txBody>
      </p:sp>
      <p:sp>
        <p:nvSpPr>
          <p:cNvPr id="109" name="文字方塊 108"/>
          <p:cNvSpPr txBox="1"/>
          <p:nvPr/>
        </p:nvSpPr>
        <p:spPr>
          <a:xfrm>
            <a:off x="1683811" y="4180769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50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11" name="文字方塊 110"/>
          <p:cNvSpPr txBox="1"/>
          <p:nvPr/>
        </p:nvSpPr>
        <p:spPr>
          <a:xfrm>
            <a:off x="1707418" y="4989075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42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12" name="文字方塊 111"/>
          <p:cNvSpPr txBox="1"/>
          <p:nvPr/>
        </p:nvSpPr>
        <p:spPr>
          <a:xfrm>
            <a:off x="2417974" y="192051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84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14" name="文字方塊 113"/>
          <p:cNvSpPr txBox="1"/>
          <p:nvPr/>
        </p:nvSpPr>
        <p:spPr>
          <a:xfrm>
            <a:off x="2427496" y="261474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76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16" name="文字方塊 115"/>
          <p:cNvSpPr txBox="1"/>
          <p:nvPr/>
        </p:nvSpPr>
        <p:spPr>
          <a:xfrm>
            <a:off x="2403890" y="3368895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54</a:t>
            </a:r>
            <a:endParaRPr lang="zh-TW" altLang="en-US" sz="2000" dirty="0"/>
          </a:p>
        </p:txBody>
      </p:sp>
      <p:sp>
        <p:nvSpPr>
          <p:cNvPr id="118" name="文字方塊 117"/>
          <p:cNvSpPr txBox="1"/>
          <p:nvPr/>
        </p:nvSpPr>
        <p:spPr>
          <a:xfrm>
            <a:off x="2427496" y="415989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31</a:t>
            </a:r>
            <a:endParaRPr lang="zh-TW" altLang="en-US" sz="2000" dirty="0"/>
          </a:p>
        </p:txBody>
      </p:sp>
      <p:sp>
        <p:nvSpPr>
          <p:cNvPr id="120" name="文字方塊 119"/>
          <p:cNvSpPr txBox="1"/>
          <p:nvPr/>
        </p:nvSpPr>
        <p:spPr>
          <a:xfrm>
            <a:off x="2420185" y="5018707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21</a:t>
            </a:r>
            <a:endParaRPr lang="zh-TW" altLang="en-US" sz="2000" dirty="0"/>
          </a:p>
        </p:txBody>
      </p:sp>
      <p:sp>
        <p:nvSpPr>
          <p:cNvPr id="122" name="文字方塊 121"/>
          <p:cNvSpPr txBox="1"/>
          <p:nvPr/>
        </p:nvSpPr>
        <p:spPr>
          <a:xfrm>
            <a:off x="3139708" y="190979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67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23" name="文字方塊 122"/>
          <p:cNvSpPr txBox="1"/>
          <p:nvPr/>
        </p:nvSpPr>
        <p:spPr>
          <a:xfrm>
            <a:off x="3138054" y="262325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55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24" name="文字方塊 123"/>
          <p:cNvSpPr txBox="1"/>
          <p:nvPr/>
        </p:nvSpPr>
        <p:spPr>
          <a:xfrm>
            <a:off x="3139708" y="338340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38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26" name="文字方塊 125"/>
          <p:cNvSpPr txBox="1"/>
          <p:nvPr/>
        </p:nvSpPr>
        <p:spPr>
          <a:xfrm>
            <a:off x="3116102" y="415989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22</a:t>
            </a:r>
            <a:endParaRPr lang="zh-TW" altLang="en-US" sz="2000" dirty="0"/>
          </a:p>
        </p:txBody>
      </p:sp>
      <p:sp>
        <p:nvSpPr>
          <p:cNvPr id="128" name="文字方塊 127"/>
          <p:cNvSpPr txBox="1"/>
          <p:nvPr/>
        </p:nvSpPr>
        <p:spPr>
          <a:xfrm>
            <a:off x="3131839" y="499860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12</a:t>
            </a:r>
            <a:endParaRPr lang="zh-TW" altLang="en-US" sz="2000" dirty="0"/>
          </a:p>
        </p:txBody>
      </p:sp>
      <p:sp>
        <p:nvSpPr>
          <p:cNvPr id="130" name="文字方塊 129"/>
          <p:cNvSpPr txBox="1"/>
          <p:nvPr/>
        </p:nvSpPr>
        <p:spPr>
          <a:xfrm>
            <a:off x="3867657" y="1881929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83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32" name="文字方塊 131"/>
          <p:cNvSpPr txBox="1"/>
          <p:nvPr/>
        </p:nvSpPr>
        <p:spPr>
          <a:xfrm>
            <a:off x="3847043" y="262934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73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34" name="文字方塊 133"/>
          <p:cNvSpPr txBox="1"/>
          <p:nvPr/>
        </p:nvSpPr>
        <p:spPr>
          <a:xfrm>
            <a:off x="3832621" y="337555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54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36" name="文字方塊 135"/>
          <p:cNvSpPr txBox="1"/>
          <p:nvPr/>
        </p:nvSpPr>
        <p:spPr>
          <a:xfrm>
            <a:off x="3847043" y="416285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</a:rPr>
              <a:t>34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38" name="文字方塊 137"/>
          <p:cNvSpPr txBox="1"/>
          <p:nvPr/>
        </p:nvSpPr>
        <p:spPr>
          <a:xfrm>
            <a:off x="3876081" y="503727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C00000"/>
                </a:solidFill>
              </a:rPr>
              <a:t>21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40" name="文字方塊 139"/>
          <p:cNvSpPr txBox="1"/>
          <p:nvPr/>
        </p:nvSpPr>
        <p:spPr>
          <a:xfrm>
            <a:off x="4578213" y="188881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79</a:t>
            </a:r>
            <a:endParaRPr lang="zh-TW" altLang="en-US" sz="2000" dirty="0"/>
          </a:p>
        </p:txBody>
      </p:sp>
      <p:sp>
        <p:nvSpPr>
          <p:cNvPr id="142" name="文字方塊 141"/>
          <p:cNvSpPr txBox="1"/>
          <p:nvPr/>
        </p:nvSpPr>
        <p:spPr>
          <a:xfrm>
            <a:off x="4585853" y="261474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70</a:t>
            </a:r>
            <a:endParaRPr lang="zh-TW" altLang="en-US" sz="2000" dirty="0"/>
          </a:p>
        </p:txBody>
      </p:sp>
      <p:sp>
        <p:nvSpPr>
          <p:cNvPr id="144" name="文字方塊 143"/>
          <p:cNvSpPr txBox="1"/>
          <p:nvPr/>
        </p:nvSpPr>
        <p:spPr>
          <a:xfrm>
            <a:off x="4578213" y="337555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51</a:t>
            </a:r>
            <a:endParaRPr lang="zh-TW" altLang="en-US" sz="2000" dirty="0"/>
          </a:p>
        </p:txBody>
      </p:sp>
      <p:sp>
        <p:nvSpPr>
          <p:cNvPr id="146" name="文字方塊 145"/>
          <p:cNvSpPr txBox="1"/>
          <p:nvPr/>
        </p:nvSpPr>
        <p:spPr>
          <a:xfrm>
            <a:off x="4564016" y="4181205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30</a:t>
            </a:r>
            <a:endParaRPr lang="zh-TW" altLang="en-US" sz="2000" dirty="0"/>
          </a:p>
        </p:txBody>
      </p:sp>
      <p:sp>
        <p:nvSpPr>
          <p:cNvPr id="148" name="文字方塊 147"/>
          <p:cNvSpPr txBox="1"/>
          <p:nvPr/>
        </p:nvSpPr>
        <p:spPr>
          <a:xfrm>
            <a:off x="4559826" y="500519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21</a:t>
            </a:r>
            <a:endParaRPr lang="zh-TW" altLang="en-US" sz="2000" dirty="0"/>
          </a:p>
        </p:txBody>
      </p:sp>
      <p:sp>
        <p:nvSpPr>
          <p:cNvPr id="150" name="文字方塊 149"/>
          <p:cNvSpPr txBox="1"/>
          <p:nvPr/>
        </p:nvSpPr>
        <p:spPr>
          <a:xfrm>
            <a:off x="5282250" y="1904929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66</a:t>
            </a:r>
            <a:endParaRPr lang="zh-TW" altLang="en-US" sz="2000" dirty="0"/>
          </a:p>
        </p:txBody>
      </p:sp>
      <p:sp>
        <p:nvSpPr>
          <p:cNvPr id="152" name="文字方塊 151"/>
          <p:cNvSpPr txBox="1"/>
          <p:nvPr/>
        </p:nvSpPr>
        <p:spPr>
          <a:xfrm>
            <a:off x="5298293" y="262325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55</a:t>
            </a:r>
            <a:endParaRPr lang="zh-TW" altLang="en-US" sz="2000" dirty="0"/>
          </a:p>
        </p:txBody>
      </p:sp>
      <p:sp>
        <p:nvSpPr>
          <p:cNvPr id="154" name="文字方塊 153"/>
          <p:cNvSpPr txBox="1"/>
          <p:nvPr/>
        </p:nvSpPr>
        <p:spPr>
          <a:xfrm>
            <a:off x="5304194" y="337555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38</a:t>
            </a:r>
            <a:endParaRPr lang="zh-TW" altLang="en-US" sz="2000" dirty="0"/>
          </a:p>
        </p:txBody>
      </p:sp>
      <p:sp>
        <p:nvSpPr>
          <p:cNvPr id="156" name="文字方塊 155"/>
          <p:cNvSpPr txBox="1"/>
          <p:nvPr/>
        </p:nvSpPr>
        <p:spPr>
          <a:xfrm>
            <a:off x="5288973" y="416918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25</a:t>
            </a:r>
            <a:endParaRPr lang="zh-TW" altLang="en-US" sz="2000" dirty="0"/>
          </a:p>
        </p:txBody>
      </p:sp>
      <p:sp>
        <p:nvSpPr>
          <p:cNvPr id="158" name="文字方塊 157"/>
          <p:cNvSpPr txBox="1"/>
          <p:nvPr/>
        </p:nvSpPr>
        <p:spPr>
          <a:xfrm>
            <a:off x="5320967" y="5036063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19</a:t>
            </a:r>
            <a:endParaRPr lang="zh-TW" altLang="en-US" sz="2000" dirty="0"/>
          </a:p>
        </p:txBody>
      </p:sp>
      <p:sp>
        <p:nvSpPr>
          <p:cNvPr id="160" name="文字方塊 159"/>
          <p:cNvSpPr txBox="1"/>
          <p:nvPr/>
        </p:nvSpPr>
        <p:spPr>
          <a:xfrm>
            <a:off x="6015413" y="189672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82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62" name="文字方塊 161"/>
          <p:cNvSpPr txBox="1"/>
          <p:nvPr/>
        </p:nvSpPr>
        <p:spPr>
          <a:xfrm>
            <a:off x="6029948" y="262962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75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64" name="文字方塊 163"/>
          <p:cNvSpPr txBox="1"/>
          <p:nvPr/>
        </p:nvSpPr>
        <p:spPr>
          <a:xfrm>
            <a:off x="6045713" y="3371567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60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66" name="文字方塊 165"/>
          <p:cNvSpPr txBox="1"/>
          <p:nvPr/>
        </p:nvSpPr>
        <p:spPr>
          <a:xfrm>
            <a:off x="6005948" y="4152433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42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68" name="文字方塊 167"/>
          <p:cNvSpPr txBox="1"/>
          <p:nvPr/>
        </p:nvSpPr>
        <p:spPr>
          <a:xfrm>
            <a:off x="6021991" y="5019127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32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70" name="文字方塊 169"/>
          <p:cNvSpPr txBox="1"/>
          <p:nvPr/>
        </p:nvSpPr>
        <p:spPr>
          <a:xfrm>
            <a:off x="6749407" y="188881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86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72" name="文字方塊 171"/>
          <p:cNvSpPr txBox="1"/>
          <p:nvPr/>
        </p:nvSpPr>
        <p:spPr>
          <a:xfrm>
            <a:off x="6749407" y="264611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80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74" name="文字方塊 173"/>
          <p:cNvSpPr txBox="1"/>
          <p:nvPr/>
        </p:nvSpPr>
        <p:spPr>
          <a:xfrm>
            <a:off x="6766574" y="338552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70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76" name="文字方塊 175"/>
          <p:cNvSpPr txBox="1"/>
          <p:nvPr/>
        </p:nvSpPr>
        <p:spPr>
          <a:xfrm>
            <a:off x="6748625" y="412897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57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78" name="文字方塊 177"/>
          <p:cNvSpPr txBox="1"/>
          <p:nvPr/>
        </p:nvSpPr>
        <p:spPr>
          <a:xfrm>
            <a:off x="6732240" y="5027751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78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80" name="文字方塊 179"/>
          <p:cNvSpPr txBox="1"/>
          <p:nvPr/>
        </p:nvSpPr>
        <p:spPr>
          <a:xfrm>
            <a:off x="7469487" y="1928866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80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82" name="文字方塊 181"/>
          <p:cNvSpPr txBox="1"/>
          <p:nvPr/>
        </p:nvSpPr>
        <p:spPr>
          <a:xfrm>
            <a:off x="7463552" y="262228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74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84" name="文字方塊 183"/>
          <p:cNvSpPr txBox="1"/>
          <p:nvPr/>
        </p:nvSpPr>
        <p:spPr>
          <a:xfrm>
            <a:off x="7452320" y="3386439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62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86" name="文字方塊 185"/>
          <p:cNvSpPr txBox="1"/>
          <p:nvPr/>
        </p:nvSpPr>
        <p:spPr>
          <a:xfrm>
            <a:off x="7469487" y="418430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50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88" name="文字方塊 187"/>
          <p:cNvSpPr txBox="1"/>
          <p:nvPr/>
        </p:nvSpPr>
        <p:spPr>
          <a:xfrm>
            <a:off x="7453144" y="504347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FF0000"/>
                </a:solidFill>
              </a:rPr>
              <a:t>42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90" name="文字方塊 189"/>
          <p:cNvSpPr txBox="1"/>
          <p:nvPr/>
        </p:nvSpPr>
        <p:spPr>
          <a:xfrm>
            <a:off x="8163104" y="1886902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74</a:t>
            </a:r>
            <a:endParaRPr lang="zh-TW" altLang="en-US" sz="2000" dirty="0"/>
          </a:p>
        </p:txBody>
      </p:sp>
      <p:sp>
        <p:nvSpPr>
          <p:cNvPr id="192" name="文字方塊 191"/>
          <p:cNvSpPr txBox="1"/>
          <p:nvPr/>
        </p:nvSpPr>
        <p:spPr>
          <a:xfrm>
            <a:off x="8169792" y="266646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67</a:t>
            </a:r>
            <a:endParaRPr lang="zh-TW" altLang="en-US" sz="2000" dirty="0"/>
          </a:p>
        </p:txBody>
      </p:sp>
      <p:sp>
        <p:nvSpPr>
          <p:cNvPr id="194" name="文字方塊 193"/>
          <p:cNvSpPr txBox="1"/>
          <p:nvPr/>
        </p:nvSpPr>
        <p:spPr>
          <a:xfrm>
            <a:off x="8169792" y="3383400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56</a:t>
            </a:r>
            <a:endParaRPr lang="zh-TW" altLang="en-US" sz="2000" dirty="0"/>
          </a:p>
        </p:txBody>
      </p:sp>
      <p:sp>
        <p:nvSpPr>
          <p:cNvPr id="196" name="文字方塊 195"/>
          <p:cNvSpPr txBox="1"/>
          <p:nvPr/>
        </p:nvSpPr>
        <p:spPr>
          <a:xfrm>
            <a:off x="8178975" y="4148893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47</a:t>
            </a:r>
            <a:endParaRPr lang="zh-TW" altLang="en-US" sz="2000" dirty="0"/>
          </a:p>
        </p:txBody>
      </p:sp>
      <p:sp>
        <p:nvSpPr>
          <p:cNvPr id="198" name="文字方塊 197"/>
          <p:cNvSpPr txBox="1"/>
          <p:nvPr/>
        </p:nvSpPr>
        <p:spPr>
          <a:xfrm>
            <a:off x="8178975" y="5000294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40</a:t>
            </a:r>
            <a:endParaRPr lang="zh-TW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1598654" y="728701"/>
            <a:ext cx="743707" cy="4660280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361202" y="5407622"/>
            <a:ext cx="8459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頂標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成績位於第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88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百分位數之考生</a:t>
            </a:r>
            <a:r>
              <a:rPr lang="zh-TW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endParaRPr lang="en-US" altLang="zh-TW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前標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成績位於第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75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百分位數之考生</a:t>
            </a:r>
            <a:r>
              <a:rPr lang="zh-TW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endParaRPr lang="en-US" altLang="zh-TW" sz="1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均標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成績位於第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百分位數之考生</a:t>
            </a:r>
            <a:r>
              <a:rPr lang="zh-TW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endParaRPr lang="en-US" altLang="zh-TW" sz="1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後標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成績位於第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百分位數之考生</a:t>
            </a:r>
            <a:r>
              <a:rPr lang="zh-TW" altLang="en-US" sz="1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</a:t>
            </a:r>
            <a:endParaRPr lang="en-US" altLang="zh-TW" sz="1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底標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成績位於第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百分位數之考生成績</a:t>
            </a:r>
          </a:p>
        </p:txBody>
      </p:sp>
      <p:sp>
        <p:nvSpPr>
          <p:cNvPr id="204" name="矩形 203"/>
          <p:cNvSpPr/>
          <p:nvPr/>
        </p:nvSpPr>
        <p:spPr>
          <a:xfrm>
            <a:off x="3032917" y="745022"/>
            <a:ext cx="743707" cy="4660280"/>
          </a:xfrm>
          <a:prstGeom prst="rect">
            <a:avLst/>
          </a:prstGeom>
          <a:noFill/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6" name="矩形 205"/>
          <p:cNvSpPr/>
          <p:nvPr/>
        </p:nvSpPr>
        <p:spPr>
          <a:xfrm>
            <a:off x="4490161" y="736430"/>
            <a:ext cx="743707" cy="466028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7" name="矩形 206"/>
          <p:cNvSpPr/>
          <p:nvPr/>
        </p:nvSpPr>
        <p:spPr>
          <a:xfrm>
            <a:off x="5948587" y="743733"/>
            <a:ext cx="708537" cy="4660280"/>
          </a:xfrm>
          <a:prstGeom prst="rect">
            <a:avLst/>
          </a:prstGeom>
          <a:noFill/>
          <a:ln w="38100"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矩形 207"/>
          <p:cNvSpPr/>
          <p:nvPr/>
        </p:nvSpPr>
        <p:spPr>
          <a:xfrm>
            <a:off x="7391659" y="736430"/>
            <a:ext cx="711342" cy="4675110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/>
        </p:nvCxnSpPr>
        <p:spPr>
          <a:xfrm>
            <a:off x="361202" y="3783510"/>
            <a:ext cx="8424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53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- </a:t>
            </a:r>
            <a:fld id="{D0241679-1933-4F87-B6B6-95CBC9B54782}" type="slidenum">
              <a:rPr lang="en-US" altLang="zh-TW" smtClean="0"/>
              <a:pPr>
                <a:defRPr/>
              </a:pPr>
              <a:t>17</a:t>
            </a:fld>
            <a:r>
              <a:rPr lang="en-US" altLang="zh-TW" smtClean="0"/>
              <a:t> -</a:t>
            </a:r>
            <a:endParaRPr lang="en-US" altLang="zh-TW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057424"/>
              </p:ext>
            </p:extLst>
          </p:nvPr>
        </p:nvGraphicFramePr>
        <p:xfrm>
          <a:off x="467540" y="980729"/>
          <a:ext cx="8280924" cy="4962870"/>
        </p:xfrm>
        <a:graphic>
          <a:graphicData uri="http://schemas.openxmlformats.org/drawingml/2006/table">
            <a:tbl>
              <a:tblPr/>
              <a:tblGrid>
                <a:gridCol w="690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007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國文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英文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0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-1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0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3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1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-1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數甲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數乙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7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5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0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-1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6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11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15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13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8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化學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物理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-7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-6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-6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-6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-4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-10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-10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-7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-1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生物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歷史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7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7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7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3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11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11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12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12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11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地理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公民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頂標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前標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均標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後標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底標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628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dirty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4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solidFill>
                            <a:srgbClr val="FF0000"/>
                          </a:solidFill>
                          <a:effectLst/>
                          <a:latin typeface="inherit"/>
                        </a:rPr>
                        <a:t>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effectLst/>
                          <a:latin typeface="inherit"/>
                        </a:rPr>
                        <a:t>差異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-2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-4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-5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>
                          <a:effectLst/>
                          <a:latin typeface="inherit"/>
                        </a:rPr>
                        <a:t>-4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dirty="0">
                          <a:effectLst/>
                          <a:latin typeface="inherit"/>
                        </a:rPr>
                        <a:t>-4</a:t>
                      </a:r>
                    </a:p>
                  </a:txBody>
                  <a:tcPr marL="50065" marR="50065" marT="50065" marB="5006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B7DEB64B-E4F1-4C9C-AF72-4B1C116B641F}"/>
              </a:ext>
            </a:extLst>
          </p:cNvPr>
          <p:cNvSpPr/>
          <p:nvPr/>
        </p:nvSpPr>
        <p:spPr>
          <a:xfrm>
            <a:off x="467540" y="188640"/>
            <a:ext cx="58686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  <a:r>
              <a:rPr lang="zh-TW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各科</a:t>
            </a:r>
            <a:r>
              <a:rPr lang="zh-TW" altLang="zh-TW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難易度</a:t>
            </a:r>
            <a:r>
              <a:rPr lang="zh-TW" altLang="zh-TW" b="1" kern="0" spc="-1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初</a:t>
            </a:r>
            <a:r>
              <a:rPr lang="zh-TW" altLang="zh-TW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步</a:t>
            </a:r>
            <a:r>
              <a:rPr lang="zh-TW" altLang="zh-TW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分析</a:t>
            </a:r>
            <a:r>
              <a:rPr lang="en-US" altLang="zh-TW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粗略</a:t>
            </a:r>
            <a:r>
              <a:rPr lang="en-US" altLang="zh-TW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75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616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92535" tIns="46268" rIns="92535" bIns="46268">
            <a:spAutoFit/>
          </a:bodyPr>
          <a:lstStyle/>
          <a:p>
            <a:pPr algn="ctr" defTabSz="925513">
              <a:spcBef>
                <a:spcPct val="50000"/>
              </a:spcBef>
            </a:pPr>
            <a:r>
              <a:rPr lang="en-US" altLang="zh-TW" sz="3400" dirty="0" smtClean="0">
                <a:solidFill>
                  <a:srgbClr val="0000FF"/>
                </a:solidFill>
                <a:latin typeface="Arial" charset="0"/>
                <a:ea typeface="華康粗黑體" pitchFamily="49" charset="-120"/>
              </a:rPr>
              <a:t>110</a:t>
            </a:r>
            <a:r>
              <a:rPr lang="zh-TW" altLang="en-US" sz="3400" dirty="0" smtClean="0">
                <a:solidFill>
                  <a:srgbClr val="0000FF"/>
                </a:solidFill>
                <a:latin typeface="Arial" charset="0"/>
                <a:ea typeface="華康粗黑體" pitchFamily="49" charset="-120"/>
              </a:rPr>
              <a:t>年考題組合難易</a:t>
            </a:r>
            <a:r>
              <a:rPr lang="zh-TW" altLang="en-US" sz="3400" dirty="0">
                <a:solidFill>
                  <a:srgbClr val="0000FF"/>
                </a:solidFill>
                <a:latin typeface="Arial" charset="0"/>
                <a:ea typeface="華康粗黑體" pitchFamily="49" charset="-120"/>
              </a:rPr>
              <a:t>差</a:t>
            </a:r>
            <a:r>
              <a:rPr lang="zh-TW" altLang="en-US" sz="3400" dirty="0" smtClean="0">
                <a:solidFill>
                  <a:srgbClr val="0000FF"/>
                </a:solidFill>
                <a:latin typeface="Arial" charset="0"/>
                <a:ea typeface="華康粗黑體" pitchFamily="49" charset="-120"/>
              </a:rPr>
              <a:t>多少</a:t>
            </a:r>
            <a:endParaRPr lang="zh-TW" altLang="en-US" sz="3400" dirty="0">
              <a:solidFill>
                <a:srgbClr val="0000FF"/>
              </a:solidFill>
              <a:latin typeface="Arial" charset="0"/>
              <a:ea typeface="華康粗黑體" pitchFamily="49" charset="-120"/>
            </a:endParaRPr>
          </a:p>
        </p:txBody>
      </p:sp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769367"/>
              </p:ext>
            </p:extLst>
          </p:nvPr>
        </p:nvGraphicFramePr>
        <p:xfrm>
          <a:off x="39688" y="1125538"/>
          <a:ext cx="9064625" cy="576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91" name="工作表" r:id="rId3" imgW="8058066" imgH="2809890" progId="Excel.Sheet.12">
                  <p:embed/>
                </p:oleObj>
              </mc:Choice>
              <mc:Fallback>
                <p:oleObj name="工作表" r:id="rId3" imgW="8058066" imgH="28098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88" y="1125538"/>
                        <a:ext cx="9064625" cy="576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3" t="11542" r="35748" b="56941"/>
          <a:stretch/>
        </p:blipFill>
        <p:spPr>
          <a:xfrm rot="379915">
            <a:off x="6341084" y="4662513"/>
            <a:ext cx="2704497" cy="22028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2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圖片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76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圓角矩形 5"/>
          <p:cNvSpPr/>
          <p:nvPr/>
        </p:nvSpPr>
        <p:spPr bwMode="auto">
          <a:xfrm>
            <a:off x="0" y="993775"/>
            <a:ext cx="9144000" cy="981075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bg1"/>
                </a:solidFill>
                <a:latin typeface="華康儷中黑"/>
                <a:ea typeface="華康儷中黑"/>
                <a:cs typeface="華康儷中黑"/>
              </a:rPr>
              <a:t>開放上網落點分析時間</a:t>
            </a:r>
            <a:r>
              <a:rPr kumimoji="0" lang="zh-TW" altLang="en-US" sz="2800" b="1" dirty="0" smtClean="0">
                <a:solidFill>
                  <a:schemeClr val="bg1"/>
                </a:solidFill>
                <a:latin typeface="華康儷中黑"/>
                <a:ea typeface="華康儷中黑"/>
                <a:cs typeface="華康儷中黑"/>
              </a:rPr>
              <a:t>：</a:t>
            </a:r>
            <a:r>
              <a:rPr kumimoji="0" lang="en-US" altLang="zh-TW" sz="2800" b="1" dirty="0" smtClean="0">
                <a:solidFill>
                  <a:schemeClr val="bg1"/>
                </a:solidFill>
                <a:ea typeface="華康儷中黑"/>
                <a:cs typeface="Times New Roman" pitchFamily="18" charset="0"/>
              </a:rPr>
              <a:t>8/16AM</a:t>
            </a:r>
            <a:r>
              <a:rPr kumimoji="0" lang="zh-TW" altLang="en-US" sz="2800" b="1" dirty="0">
                <a:solidFill>
                  <a:schemeClr val="bg1"/>
                </a:solidFill>
                <a:ea typeface="華康儷中黑"/>
                <a:cs typeface="Times New Roman" pitchFamily="18" charset="0"/>
              </a:rPr>
              <a:t>：</a:t>
            </a:r>
            <a:r>
              <a:rPr kumimoji="0" lang="en-US" altLang="zh-TW" sz="2800" b="1" dirty="0">
                <a:solidFill>
                  <a:schemeClr val="bg1"/>
                </a:solidFill>
                <a:ea typeface="華康儷中黑"/>
                <a:cs typeface="Times New Roman" pitchFamily="18" charset="0"/>
              </a:rPr>
              <a:t>09</a:t>
            </a:r>
            <a:r>
              <a:rPr kumimoji="0" lang="zh-TW" altLang="en-US" sz="2800" b="1" dirty="0">
                <a:solidFill>
                  <a:schemeClr val="bg1"/>
                </a:solidFill>
                <a:ea typeface="華康儷中黑"/>
                <a:cs typeface="Times New Roman" pitchFamily="18" charset="0"/>
              </a:rPr>
              <a:t>：</a:t>
            </a:r>
            <a:r>
              <a:rPr kumimoji="0" lang="en-US" altLang="zh-TW" sz="2800" b="1" dirty="0">
                <a:solidFill>
                  <a:schemeClr val="bg1"/>
                </a:solidFill>
                <a:ea typeface="華康儷中黑"/>
                <a:cs typeface="Times New Roman" pitchFamily="18" charset="0"/>
              </a:rPr>
              <a:t>00</a:t>
            </a:r>
          </a:p>
          <a:p>
            <a:pPr algn="ctr">
              <a:defRPr/>
            </a:pPr>
            <a:r>
              <a:rPr kumimoji="0" lang="en-US" altLang="zh-TW" sz="2800" b="1" dirty="0">
                <a:solidFill>
                  <a:schemeClr val="bg1"/>
                </a:solidFill>
                <a:latin typeface="華康儷中黑"/>
                <a:ea typeface="華康儷中黑"/>
                <a:cs typeface="華康儷中黑"/>
              </a:rPr>
              <a:t>       ※</a:t>
            </a:r>
            <a:r>
              <a:rPr kumimoji="0" lang="zh-TW" altLang="en-US" sz="2800" b="1" dirty="0">
                <a:solidFill>
                  <a:schemeClr val="bg1"/>
                </a:solidFill>
                <a:latin typeface="華康儷中黑"/>
                <a:ea typeface="華康儷中黑"/>
                <a:cs typeface="華康儷中黑"/>
              </a:rPr>
              <a:t>當天密切注意大考通訊網站公告</a:t>
            </a:r>
          </a:p>
          <a:p>
            <a:pPr algn="ctr">
              <a:defRPr/>
            </a:pPr>
            <a:endParaRPr kumimoji="0" lang="zh-TW" altLang="en-US" dirty="0">
              <a:ea typeface="新細明體" pitchFamily="18" charset="-12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 l="26359" t="13113" r="27414" b="53835"/>
          <a:stretch>
            <a:fillRect/>
          </a:stretch>
        </p:blipFill>
        <p:spPr bwMode="auto">
          <a:xfrm>
            <a:off x="95250" y="2025650"/>
            <a:ext cx="8712200" cy="2447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4516" name="矩形 6"/>
          <p:cNvSpPr>
            <a:spLocks noChangeArrowheads="1"/>
          </p:cNvSpPr>
          <p:nvPr/>
        </p:nvSpPr>
        <p:spPr bwMode="auto">
          <a:xfrm>
            <a:off x="0" y="3357563"/>
            <a:ext cx="9144000" cy="360362"/>
          </a:xfrm>
          <a:prstGeom prst="rect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endParaRPr kumimoji="0"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/>
          <a:srcRect l="22175" t="9680" r="22175" b="23120"/>
          <a:stretch/>
        </p:blipFill>
        <p:spPr>
          <a:xfrm>
            <a:off x="827088" y="4508500"/>
            <a:ext cx="3457575" cy="210502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64518" name="群組 14"/>
          <p:cNvGrpSpPr>
            <a:grpSpLocks/>
          </p:cNvGrpSpPr>
          <p:nvPr/>
        </p:nvGrpSpPr>
        <p:grpSpPr bwMode="auto">
          <a:xfrm>
            <a:off x="4787900" y="4579938"/>
            <a:ext cx="3529013" cy="2035175"/>
            <a:chOff x="5004048" y="4131828"/>
            <a:chExt cx="3528392" cy="2609540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 rotWithShape="1">
            <a:blip r:embed="rId5" cstate="print"/>
            <a:srcRect l="24800" t="10521" r="24800" b="29840"/>
            <a:stretch/>
          </p:blipFill>
          <p:spPr>
            <a:xfrm>
              <a:off x="5004048" y="4131828"/>
              <a:ext cx="3528392" cy="2609540"/>
            </a:xfrm>
            <a:prstGeom prst="rect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14" name="矩形 13"/>
            <p:cNvSpPr/>
            <p:nvPr/>
          </p:nvSpPr>
          <p:spPr>
            <a:xfrm>
              <a:off x="5058014" y="4437156"/>
              <a:ext cx="504736" cy="287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1600" dirty="0">
                  <a:solidFill>
                    <a:srgbClr val="00B050"/>
                  </a:solidFill>
                </a:rPr>
                <a:t>105</a:t>
              </a:r>
              <a:endParaRPr lang="zh-TW" altLang="en-US" sz="1600" dirty="0">
                <a:solidFill>
                  <a:srgbClr val="00B05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- </a:t>
            </a:r>
            <a:fld id="{D063401B-B589-4AFC-AF57-58D3E06747F7}" type="slidenum">
              <a:rPr lang="en-US" altLang="zh-TW" smtClean="0"/>
              <a:pPr>
                <a:defRPr/>
              </a:pPr>
              <a:t>2</a:t>
            </a:fld>
            <a:r>
              <a:rPr lang="en-US" altLang="zh-TW"/>
              <a:t> -</a:t>
            </a:r>
          </a:p>
        </p:txBody>
      </p:sp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 rotWithShape="1">
          <a:blip r:embed="rId2"/>
          <a:srcRect l="24199" t="17017" r="25777" b="16203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圖片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76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頁尾版面配置區 4"/>
          <p:cNvSpPr txBox="1">
            <a:spLocks noGrp="1"/>
          </p:cNvSpPr>
          <p:nvPr/>
        </p:nvSpPr>
        <p:spPr bwMode="auto">
          <a:xfrm>
            <a:off x="3124200" y="6356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TW" sz="1400">
                <a:latin typeface="華康少女文字W7"/>
                <a:ea typeface="華康少女文字W7"/>
                <a:cs typeface="華康少女文字W7"/>
              </a:rPr>
              <a:t>- </a:t>
            </a:r>
            <a:fld id="{4C6E0A59-5061-4868-B1DD-789309CB7C2C}" type="slidenum">
              <a:rPr lang="en-US" altLang="zh-TW" sz="1400">
                <a:latin typeface="華康少女文字W7"/>
                <a:ea typeface="華康少女文字W7"/>
                <a:cs typeface="華康少女文字W7"/>
              </a:rPr>
              <a:pPr/>
              <a:t>20</a:t>
            </a:fld>
            <a:r>
              <a:rPr lang="en-US" altLang="zh-TW" sz="1400">
                <a:latin typeface="華康少女文字W7"/>
                <a:ea typeface="華康少女文字W7"/>
                <a:cs typeface="華康少女文字W7"/>
              </a:rPr>
              <a:t> -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15888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535" tIns="46268" rIns="92535" bIns="46268" anchor="b"/>
          <a:lstStyle/>
          <a:p>
            <a:pPr defTabSz="925513">
              <a:defRPr/>
            </a:pPr>
            <a:endParaRPr lang="zh-TW" altLang="en-US" sz="4000" dirty="0">
              <a:effectLst>
                <a:outerShdw blurRad="38100" dist="38100" dir="2700000" algn="tl">
                  <a:srgbClr val="C0C0C0"/>
                </a:outerShdw>
              </a:effectLst>
              <a:ea typeface="新細明體" pitchFamily="18" charset="-12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0" y="115888"/>
            <a:ext cx="9144000" cy="1077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2546" tIns="46273" rIns="92546" bIns="46273">
            <a:spAutoFit/>
          </a:bodyPr>
          <a:lstStyle/>
          <a:p>
            <a:pPr marL="727075" indent="-727075" algn="ctr" defTabSz="925513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新細明體" pitchFamily="18" charset="-120"/>
                <a:ea typeface="新細明體" pitchFamily="18" charset="-120"/>
              </a:rPr>
              <a:t>輸入成績━ </a:t>
            </a:r>
            <a:r>
              <a:rPr lang="en-US" altLang="zh-TW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  <a:ea typeface="新細明體" pitchFamily="18" charset="-120"/>
              </a:rPr>
              <a:t>110</a:t>
            </a:r>
            <a:r>
              <a:rPr lang="zh-TW" altLang="en-US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  <a:ea typeface="新細明體" pitchFamily="18" charset="-120"/>
              </a:rPr>
              <a:t>學年度共有 </a:t>
            </a:r>
            <a:r>
              <a:rPr lang="en-US" altLang="zh-TW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  <a:ea typeface="新細明體" pitchFamily="18" charset="-120"/>
              </a:rPr>
              <a:t>60</a:t>
            </a:r>
            <a:r>
              <a:rPr lang="zh-TW" altLang="en-US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  <a:ea typeface="新細明體" pitchFamily="18" charset="-120"/>
              </a:rPr>
              <a:t>個系檢定學測成績</a:t>
            </a:r>
            <a:endParaRPr lang="en-US" altLang="zh-TW" sz="32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  <a:ea typeface="新細明體" pitchFamily="18" charset="-120"/>
            </a:endParaRPr>
          </a:p>
          <a:p>
            <a:pPr marL="727075" indent="-727075" defTabSz="925513">
              <a:defRPr/>
            </a:pPr>
            <a:r>
              <a:rPr lang="zh-TW" altLang="en-US" sz="32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新細明體" pitchFamily="18" charset="-120"/>
                <a:ea typeface="新細明體" pitchFamily="18" charset="-120"/>
              </a:rPr>
              <a:t>                                                 </a:t>
            </a:r>
            <a:endParaRPr lang="en-US" altLang="zh-TW" sz="32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65541" name="頁尾版面配置區 13"/>
          <p:cNvSpPr txBox="1">
            <a:spLocks/>
          </p:cNvSpPr>
          <p:nvPr/>
        </p:nvSpPr>
        <p:spPr bwMode="auto">
          <a:xfrm>
            <a:off x="3022600" y="6451600"/>
            <a:ext cx="30861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TW" sz="1200" b="1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65542" name="Picture 2"/>
          <p:cNvPicPr>
            <a:picLocks noChangeAspect="1" noChangeArrowheads="1"/>
          </p:cNvPicPr>
          <p:nvPr/>
        </p:nvPicPr>
        <p:blipFill>
          <a:blip r:embed="rId3" cstate="print"/>
          <a:srcRect l="22746" t="10161" r="23080" b="28499"/>
          <a:stretch>
            <a:fillRect/>
          </a:stretch>
        </p:blipFill>
        <p:spPr bwMode="auto">
          <a:xfrm>
            <a:off x="250825" y="1339999"/>
            <a:ext cx="8335963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6" name="AutoShape 12"/>
          <p:cNvSpPr>
            <a:spLocks noChangeArrowheads="1"/>
          </p:cNvSpPr>
          <p:nvPr/>
        </p:nvSpPr>
        <p:spPr bwMode="invGray">
          <a:xfrm>
            <a:off x="7235825" y="2781300"/>
            <a:ext cx="1439863" cy="504825"/>
          </a:xfrm>
          <a:prstGeom prst="wedgeRoundRectCallout">
            <a:avLst>
              <a:gd name="adj1" fmla="val -371186"/>
              <a:gd name="adj2" fmla="val 161977"/>
              <a:gd name="adj3" fmla="val 16667"/>
            </a:avLst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TW" altLang="en-US" sz="2000" b="1" dirty="0">
                <a:solidFill>
                  <a:srgbClr val="FF0000"/>
                </a:solidFill>
                <a:ea typeface="新細明體" pitchFamily="18" charset="-120"/>
                <a:sym typeface="Wingdings" pitchFamily="2" charset="2"/>
              </a:rPr>
              <a:t>學測成績</a:t>
            </a:r>
            <a:endParaRPr kumimoji="0" lang="zh-TW" altLang="en-US" sz="2000" b="1" dirty="0">
              <a:ea typeface="新細明體" pitchFamily="18" charset="-120"/>
            </a:endParaRPr>
          </a:p>
        </p:txBody>
      </p:sp>
      <p:sp>
        <p:nvSpPr>
          <p:cNvPr id="134155" name="AutoShape 11"/>
          <p:cNvSpPr>
            <a:spLocks noChangeArrowheads="1"/>
          </p:cNvSpPr>
          <p:nvPr/>
        </p:nvSpPr>
        <p:spPr bwMode="invGray">
          <a:xfrm>
            <a:off x="7127875" y="6021388"/>
            <a:ext cx="1657350" cy="504825"/>
          </a:xfrm>
          <a:prstGeom prst="wedgeRoundRectCallout">
            <a:avLst>
              <a:gd name="adj1" fmla="val -333376"/>
              <a:gd name="adj2" fmla="val -124397"/>
              <a:gd name="adj3" fmla="val 16667"/>
            </a:avLst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TW" altLang="en-US" sz="2000" b="1" dirty="0">
                <a:solidFill>
                  <a:srgbClr val="FF0000"/>
                </a:solidFill>
                <a:ea typeface="新細明體" pitchFamily="18" charset="-120"/>
                <a:sym typeface="Wingdings" pitchFamily="2" charset="2"/>
              </a:rPr>
              <a:t>指考成績</a:t>
            </a:r>
            <a:endParaRPr kumimoji="0" lang="zh-TW" altLang="en-US" sz="2000" b="1" dirty="0">
              <a:ea typeface="新細明體" pitchFamily="18" charset="-120"/>
            </a:endParaRP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invGray">
          <a:xfrm>
            <a:off x="7345363" y="4425950"/>
            <a:ext cx="1439862" cy="504825"/>
          </a:xfrm>
          <a:prstGeom prst="wedgeRoundRectCallout">
            <a:avLst>
              <a:gd name="adj1" fmla="val -352673"/>
              <a:gd name="adj2" fmla="val 3597"/>
              <a:gd name="adj3" fmla="val 16667"/>
            </a:avLst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zh-TW" altLang="en-US" sz="2000" b="1" dirty="0">
                <a:solidFill>
                  <a:srgbClr val="FF0000"/>
                </a:solidFill>
                <a:ea typeface="新細明體" pitchFamily="18" charset="-120"/>
                <a:sym typeface="Wingdings" pitchFamily="2" charset="2"/>
              </a:rPr>
              <a:t>英聽等級</a:t>
            </a:r>
            <a:endParaRPr kumimoji="0" lang="zh-TW" altLang="en-US" sz="2000" b="1" dirty="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486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圖片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76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圖片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54400"/>
            <a:ext cx="343217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461294" y="563133"/>
            <a:ext cx="9144000" cy="6858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2535" tIns="46268" rIns="92535" bIns="46268" anchor="b"/>
          <a:lstStyle/>
          <a:p>
            <a:pPr algn="ctr" defTabSz="925513">
              <a:defRPr/>
            </a:pPr>
            <a:r>
              <a:rPr lang="zh-TW" alt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雲端算落點</a:t>
            </a:r>
            <a:r>
              <a:rPr lang="en-US" altLang="zh-TW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1</a:t>
            </a:r>
            <a:r>
              <a:rPr lang="zh-TW" alt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華康中特圓體(P)" panose="020F0800000000000000" pitchFamily="34" charset="-120"/>
                <a:ea typeface="華康中特圓體(P)" panose="020F0800000000000000" pitchFamily="34" charset="-120"/>
              </a:rPr>
              <a:t>分鐘內搞定</a:t>
            </a:r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 rotWithShape="1">
          <a:blip r:embed="rId4" cstate="print"/>
          <a:srcRect r="8754"/>
          <a:stretch/>
        </p:blipFill>
        <p:spPr bwMode="auto">
          <a:xfrm>
            <a:off x="3419475" y="2276475"/>
            <a:ext cx="5256213" cy="441007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566" name="文字方塊 13"/>
          <p:cNvSpPr txBox="1">
            <a:spLocks noChangeArrowheads="1"/>
          </p:cNvSpPr>
          <p:nvPr/>
        </p:nvSpPr>
        <p:spPr bwMode="auto">
          <a:xfrm>
            <a:off x="4416425" y="1285875"/>
            <a:ext cx="41052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TW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105</a:t>
            </a:r>
            <a:r>
              <a:rPr lang="zh-TW" altLang="en-US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年大學考試分發落點分析</a:t>
            </a:r>
            <a:endParaRPr lang="en-US" altLang="zh-TW" b="1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成果表</a:t>
            </a:r>
          </a:p>
        </p:txBody>
      </p:sp>
      <p:pic>
        <p:nvPicPr>
          <p:cNvPr id="66568" name="Picture 2"/>
          <p:cNvPicPr>
            <a:picLocks noChangeAspect="1" noChangeArrowheads="1"/>
          </p:cNvPicPr>
          <p:nvPr/>
        </p:nvPicPr>
        <p:blipFill>
          <a:blip r:embed="rId5" cstate="print"/>
          <a:srcRect l="22746" t="8827" r="23802" b="28499"/>
          <a:stretch>
            <a:fillRect/>
          </a:stretch>
        </p:blipFill>
        <p:spPr bwMode="auto">
          <a:xfrm>
            <a:off x="179388" y="908050"/>
            <a:ext cx="28352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9" name="矩形 14"/>
          <p:cNvSpPr>
            <a:spLocks noChangeArrowheads="1"/>
          </p:cNvSpPr>
          <p:nvPr/>
        </p:nvSpPr>
        <p:spPr bwMode="auto">
          <a:xfrm>
            <a:off x="1835150" y="1628775"/>
            <a:ext cx="504825" cy="5048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kumimoji="0" lang="zh-TW" altLang="en-US">
              <a:latin typeface="Arial" charset="0"/>
            </a:endParaRPr>
          </a:p>
        </p:txBody>
      </p:sp>
      <p:sp>
        <p:nvSpPr>
          <p:cNvPr id="13" name="上彎箭號 12"/>
          <p:cNvSpPr/>
          <p:nvPr/>
        </p:nvSpPr>
        <p:spPr bwMode="auto">
          <a:xfrm flipV="1">
            <a:off x="2339975" y="1844675"/>
            <a:ext cx="2087563" cy="431800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zh-TW" altLang="en-US">
              <a:ea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圖片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76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AutoShape 6"/>
          <p:cNvSpPr>
            <a:spLocks noChangeArrowheads="1"/>
          </p:cNvSpPr>
          <p:nvPr/>
        </p:nvSpPr>
        <p:spPr bwMode="auto">
          <a:xfrm>
            <a:off x="684213" y="1196975"/>
            <a:ext cx="8064500" cy="1439863"/>
          </a:xfrm>
          <a:prstGeom prst="roundRect">
            <a:avLst>
              <a:gd name="adj" fmla="val 18875"/>
            </a:avLst>
          </a:prstGeom>
          <a:gradFill rotWithShape="1">
            <a:gsLst>
              <a:gs pos="0">
                <a:srgbClr val="D3F7ED"/>
              </a:gs>
              <a:gs pos="100000">
                <a:srgbClr val="FFFFFF">
                  <a:alpha val="50000"/>
                </a:srgbClr>
              </a:gs>
            </a:gsLst>
            <a:lin ang="0" scaled="1"/>
          </a:gradFill>
          <a:ln w="57150" cmpd="thickThin">
            <a:solidFill>
              <a:srgbClr val="15A76F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0" lang="zh-TW" altLang="en-US">
              <a:latin typeface="Arial" charset="0"/>
            </a:endParaRPr>
          </a:p>
        </p:txBody>
      </p:sp>
      <p:grpSp>
        <p:nvGrpSpPr>
          <p:cNvPr id="67587" name="Group 17"/>
          <p:cNvGrpSpPr>
            <a:grpSpLocks/>
          </p:cNvGrpSpPr>
          <p:nvPr/>
        </p:nvGrpSpPr>
        <p:grpSpPr bwMode="auto">
          <a:xfrm>
            <a:off x="395288" y="1052513"/>
            <a:ext cx="5653087" cy="623887"/>
            <a:chOff x="501" y="814"/>
            <a:chExt cx="3561" cy="316"/>
          </a:xfrm>
        </p:grpSpPr>
        <p:sp>
          <p:nvSpPr>
            <p:cNvPr id="67598" name="AutoShape 7"/>
            <p:cNvSpPr>
              <a:spLocks noChangeArrowheads="1"/>
            </p:cNvSpPr>
            <p:nvPr/>
          </p:nvSpPr>
          <p:spPr bwMode="auto">
            <a:xfrm>
              <a:off x="501" y="814"/>
              <a:ext cx="3561" cy="3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C0C0C0"/>
                </a:gs>
                <a:gs pos="50000">
                  <a:srgbClr val="F9F9F9"/>
                </a:gs>
                <a:gs pos="100000">
                  <a:srgbClr val="C0C0C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737373"/>
              </a:prstShdw>
            </a:effectLst>
          </p:spPr>
          <p:txBody>
            <a:bodyPr wrap="none" anchor="ctr"/>
            <a:lstStyle/>
            <a:p>
              <a:endParaRPr kumimoji="0" lang="zh-TW" altLang="en-US">
                <a:latin typeface="Arial" charset="0"/>
              </a:endParaRPr>
            </a:p>
          </p:txBody>
        </p:sp>
        <p:sp>
          <p:nvSpPr>
            <p:cNvPr id="67599" name="AutoShape 8"/>
            <p:cNvSpPr>
              <a:spLocks noChangeArrowheads="1"/>
            </p:cNvSpPr>
            <p:nvPr/>
          </p:nvSpPr>
          <p:spPr bwMode="auto">
            <a:xfrm>
              <a:off x="593" y="853"/>
              <a:ext cx="3374" cy="238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E6F6F3"/>
                </a:gs>
                <a:gs pos="100000">
                  <a:srgbClr val="20B494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99"/>
                </a:solidFill>
                <a:latin typeface="Arial" charset="0"/>
              </a:endParaRPr>
            </a:p>
          </p:txBody>
        </p:sp>
      </p:grpSp>
      <p:sp>
        <p:nvSpPr>
          <p:cNvPr id="67588" name="AutoShape 9"/>
          <p:cNvSpPr>
            <a:spLocks noChangeArrowheads="1"/>
          </p:cNvSpPr>
          <p:nvPr/>
        </p:nvSpPr>
        <p:spPr bwMode="auto">
          <a:xfrm>
            <a:off x="755650" y="3068638"/>
            <a:ext cx="7561263" cy="2952750"/>
          </a:xfrm>
          <a:prstGeom prst="roundRect">
            <a:avLst>
              <a:gd name="adj" fmla="val 18875"/>
            </a:avLst>
          </a:prstGeom>
          <a:gradFill rotWithShape="1">
            <a:gsLst>
              <a:gs pos="0">
                <a:srgbClr val="D3F7ED"/>
              </a:gs>
              <a:gs pos="100000">
                <a:srgbClr val="FFFFFF">
                  <a:alpha val="50000"/>
                </a:srgbClr>
              </a:gs>
            </a:gsLst>
            <a:lin ang="0" scaled="1"/>
          </a:gradFill>
          <a:ln w="57150" cmpd="thickThin">
            <a:solidFill>
              <a:srgbClr val="15A76F"/>
            </a:solidFill>
            <a:round/>
            <a:headEnd/>
            <a:tailEnd/>
          </a:ln>
        </p:spPr>
        <p:txBody>
          <a:bodyPr wrap="none" anchor="ctr"/>
          <a:lstStyle/>
          <a:p>
            <a:endParaRPr kumimoji="0" lang="zh-TW" altLang="en-US">
              <a:latin typeface="Arial" charset="0"/>
            </a:endParaRPr>
          </a:p>
        </p:txBody>
      </p:sp>
      <p:sp>
        <p:nvSpPr>
          <p:cNvPr id="67589" name="AutoShape 10"/>
          <p:cNvSpPr>
            <a:spLocks noChangeArrowheads="1"/>
          </p:cNvSpPr>
          <p:nvPr/>
        </p:nvSpPr>
        <p:spPr bwMode="auto">
          <a:xfrm>
            <a:off x="468313" y="2708275"/>
            <a:ext cx="5653087" cy="6477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0C0C0"/>
              </a:gs>
              <a:gs pos="50000">
                <a:srgbClr val="F9F9F9"/>
              </a:gs>
              <a:gs pos="100000">
                <a:srgbClr val="C0C0C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prstShdw prst="shdw17" dist="17961" dir="2700000">
              <a:srgbClr val="737373"/>
            </a:prstShdw>
          </a:effectLst>
        </p:spPr>
        <p:txBody>
          <a:bodyPr wrap="none" anchor="ctr"/>
          <a:lstStyle/>
          <a:p>
            <a:endParaRPr kumimoji="0" lang="zh-TW" altLang="en-US">
              <a:latin typeface="Arial" charset="0"/>
            </a:endParaRPr>
          </a:p>
        </p:txBody>
      </p:sp>
      <p:sp>
        <p:nvSpPr>
          <p:cNvPr id="67590" name="AutoShape 11"/>
          <p:cNvSpPr>
            <a:spLocks noChangeArrowheads="1"/>
          </p:cNvSpPr>
          <p:nvPr/>
        </p:nvSpPr>
        <p:spPr bwMode="auto">
          <a:xfrm>
            <a:off x="614363" y="2770188"/>
            <a:ext cx="5368925" cy="4873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E5F6F7"/>
              </a:gs>
              <a:gs pos="100000">
                <a:srgbClr val="17B1BD"/>
              </a:gs>
            </a:gsLst>
            <a:lin ang="27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kumimoji="0" lang="zh-TW" altLang="en-US">
              <a:latin typeface="Arial" charset="0"/>
            </a:endParaRPr>
          </a:p>
        </p:txBody>
      </p:sp>
      <p:sp>
        <p:nvSpPr>
          <p:cNvPr id="67591" name="Text Box 12"/>
          <p:cNvSpPr txBox="1">
            <a:spLocks noChangeArrowheads="1"/>
          </p:cNvSpPr>
          <p:nvPr/>
        </p:nvSpPr>
        <p:spPr bwMode="auto">
          <a:xfrm>
            <a:off x="971550" y="1773238"/>
            <a:ext cx="76327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kumimoji="0" lang="zh-TW" altLang="en-US">
                <a:solidFill>
                  <a:srgbClr val="FF0000"/>
                </a:solidFill>
                <a:latin typeface="華康粗圓體"/>
                <a:ea typeface="華康粗圓體"/>
                <a:cs typeface="華康粗圓體"/>
              </a:rPr>
              <a:t> 有興趣唸的校系，才納入名單。</a:t>
            </a:r>
            <a:endParaRPr kumimoji="0" lang="en-US" altLang="zh-TW">
              <a:solidFill>
                <a:srgbClr val="FF0000"/>
              </a:solidFill>
              <a:latin typeface="華康粗圓體"/>
              <a:ea typeface="華康粗圓體"/>
              <a:cs typeface="華康粗圓體"/>
            </a:endParaRPr>
          </a:p>
          <a:p>
            <a:pPr>
              <a:buFontTx/>
              <a:buBlip>
                <a:blip r:embed="rId3"/>
              </a:buBlip>
            </a:pPr>
            <a:r>
              <a:rPr kumimoji="0" lang="en-US" altLang="zh-TW">
                <a:solidFill>
                  <a:srgbClr val="FF0000"/>
                </a:solidFill>
                <a:latin typeface="華康粗圓體"/>
                <a:ea typeface="華康粗圓體"/>
                <a:cs typeface="華康粗圓體"/>
              </a:rPr>
              <a:t> </a:t>
            </a:r>
            <a:r>
              <a:rPr kumimoji="0" lang="zh-TW" altLang="en-US">
                <a:solidFill>
                  <a:srgbClr val="FF0000"/>
                </a:solidFill>
                <a:latin typeface="華康粗圓體"/>
                <a:ea typeface="華康粗圓體"/>
                <a:cs typeface="華康粗圓體"/>
              </a:rPr>
              <a:t>最想唸的排在前面（不管校系排名、 不管會不會上）</a:t>
            </a:r>
          </a:p>
        </p:txBody>
      </p:sp>
      <p:sp>
        <p:nvSpPr>
          <p:cNvPr id="67592" name="Text Box 13"/>
          <p:cNvSpPr txBox="1">
            <a:spLocks noChangeArrowheads="1"/>
          </p:cNvSpPr>
          <p:nvPr/>
        </p:nvSpPr>
        <p:spPr bwMode="auto">
          <a:xfrm>
            <a:off x="684213" y="1123950"/>
            <a:ext cx="5040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zh-TW" altLang="en-US">
                <a:solidFill>
                  <a:srgbClr val="000099"/>
                </a:solidFill>
                <a:latin typeface="華康少女文字W7"/>
                <a:ea typeface="華康少女文字W7"/>
                <a:cs typeface="華康少女文字W7"/>
              </a:rPr>
              <a:t>生涯抉擇的層次</a:t>
            </a:r>
            <a:endParaRPr kumimoji="0" lang="zh-TW" altLang="en-US">
              <a:latin typeface="華康少女文字W7"/>
              <a:ea typeface="華康少女文字W7"/>
              <a:cs typeface="華康少女文字W7"/>
            </a:endParaRPr>
          </a:p>
        </p:txBody>
      </p:sp>
      <p:sp>
        <p:nvSpPr>
          <p:cNvPr id="67593" name="Text Box 14"/>
          <p:cNvSpPr txBox="1">
            <a:spLocks noChangeArrowheads="1"/>
          </p:cNvSpPr>
          <p:nvPr/>
        </p:nvSpPr>
        <p:spPr bwMode="auto">
          <a:xfrm>
            <a:off x="725488" y="2924175"/>
            <a:ext cx="2909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Blip>
                <a:blip r:embed="rId4"/>
              </a:buBlip>
            </a:pPr>
            <a:r>
              <a:rPr kumimoji="0" lang="zh-TW" altLang="en-US">
                <a:solidFill>
                  <a:srgbClr val="000099"/>
                </a:solidFill>
                <a:latin typeface="Arial" charset="0"/>
                <a:ea typeface="華康少女文字W7"/>
                <a:cs typeface="華康少女文字W7"/>
              </a:rPr>
              <a:t>技術層次</a:t>
            </a:r>
          </a:p>
        </p:txBody>
      </p:sp>
      <p:sp>
        <p:nvSpPr>
          <p:cNvPr id="67594" name="Text Box 15"/>
          <p:cNvSpPr txBox="1">
            <a:spLocks noChangeArrowheads="1"/>
          </p:cNvSpPr>
          <p:nvPr/>
        </p:nvSpPr>
        <p:spPr bwMode="auto">
          <a:xfrm>
            <a:off x="1042988" y="3429000"/>
            <a:ext cx="691356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2438" indent="-452438">
              <a:buFontTx/>
              <a:buBlip>
                <a:blip r:embed="rId3"/>
              </a:buBlip>
            </a:pPr>
            <a: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打</a:t>
            </a:r>
            <a:r>
              <a:rPr kumimoji="0" lang="en-US" altLang="zh-TW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x</a:t>
            </a:r>
            <a: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我很想要</a:t>
            </a:r>
            <a:r>
              <a:rPr kumimoji="0" lang="en-US" altLang="zh-TW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3-5</a:t>
            </a:r>
            <a: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個；</a:t>
            </a:r>
            <a:endParaRPr kumimoji="0" lang="en-US" altLang="zh-TW">
              <a:solidFill>
                <a:srgbClr val="9900FF"/>
              </a:solidFill>
              <a:latin typeface="華康粗圓體"/>
              <a:ea typeface="華康粗圓體"/>
              <a:cs typeface="華康粗圓體"/>
            </a:endParaRPr>
          </a:p>
          <a:p>
            <a:pPr marL="452438" indent="-452438">
              <a:buFontTx/>
              <a:buBlip>
                <a:blip r:embed="rId3"/>
              </a:buBlip>
            </a:pPr>
            <a: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夢幻校系（★）１</a:t>
            </a:r>
            <a:r>
              <a:rPr kumimoji="0" lang="en-US" altLang="zh-TW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0-15</a:t>
            </a:r>
            <a: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個；</a:t>
            </a:r>
          </a:p>
          <a:p>
            <a:pPr marL="452438" indent="-452438">
              <a:buFontTx/>
              <a:buBlip>
                <a:blip r:embed="rId3"/>
              </a:buBlip>
            </a:pPr>
            <a: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排名較前的邊緣校系（★★）３５個；</a:t>
            </a:r>
          </a:p>
          <a:p>
            <a:pPr marL="452438" indent="-452438">
              <a:buFontTx/>
              <a:buBlip>
                <a:blip r:embed="rId3"/>
              </a:buBlip>
            </a:pPr>
            <a: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排名較前的本位校系（★★★）２０個；</a:t>
            </a:r>
          </a:p>
          <a:p>
            <a:pPr marL="452438" indent="-452438">
              <a:buFontTx/>
              <a:buBlip>
                <a:blip r:embed="rId3"/>
              </a:buBlip>
            </a:pPr>
            <a: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如果不放心，則可再加安全校系（★★★★）</a:t>
            </a:r>
            <a:b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</a:br>
            <a:r>
              <a:rPr kumimoji="0" lang="zh-TW" altLang="en-US">
                <a:solidFill>
                  <a:srgbClr val="9900FF"/>
                </a:solidFill>
                <a:latin typeface="華康粗圓體"/>
                <a:ea typeface="華康粗圓體"/>
                <a:cs typeface="華康粗圓體"/>
              </a:rPr>
              <a:t>墊底校系（★★★★★）各１５個。</a:t>
            </a:r>
          </a:p>
        </p:txBody>
      </p:sp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0" y="115888"/>
            <a:ext cx="9144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25513">
              <a:defRPr/>
            </a:pPr>
            <a:r>
              <a:rPr kumimoji="0" lang="zh-TW" altLang="en-US" sz="35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少女文字W7" pitchFamily="49" charset="-120"/>
                <a:ea typeface="華康少女文字W7" pitchFamily="49" charset="-120"/>
              </a:rPr>
              <a:t>１００個志願分配建議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5" cstate="print"/>
          <a:srcRect l="38133" t="11542" r="35748" b="56941"/>
          <a:stretch/>
        </p:blipFill>
        <p:spPr>
          <a:xfrm rot="894614">
            <a:off x="6923088" y="2814638"/>
            <a:ext cx="2168525" cy="176688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0" y="0"/>
            <a:ext cx="9251950" cy="164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3600" dirty="0" smtClean="0">
                <a:latin typeface="華康儷粗圓" pitchFamily="49" charset="-120"/>
                <a:ea typeface="華康儷粗圓" pitchFamily="49" charset="-120"/>
              </a:rPr>
              <a:t>選擇志願需考量的其它因素</a:t>
            </a:r>
            <a:endParaRPr lang="en-US" altLang="zh-TW" sz="3600" dirty="0" smtClean="0">
              <a:latin typeface="華康儷粗圓" pitchFamily="49" charset="-120"/>
              <a:ea typeface="華康儷粗圓" pitchFamily="49" charset="-120"/>
            </a:endParaRPr>
          </a:p>
        </p:txBody>
      </p:sp>
      <p:sp>
        <p:nvSpPr>
          <p:cNvPr id="55301" name="文字方塊 5"/>
          <p:cNvSpPr txBox="1">
            <a:spLocks noChangeArrowheads="1"/>
          </p:cNvSpPr>
          <p:nvPr/>
        </p:nvSpPr>
        <p:spPr bwMode="auto">
          <a:xfrm>
            <a:off x="0" y="1643063"/>
            <a:ext cx="9251950" cy="5170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50000"/>
              </a:lnSpc>
              <a:buFont typeface="新細明體" pitchFamily="18" charset="-120"/>
              <a:buAutoNum type="ea1ChtPeriod"/>
            </a:pPr>
            <a:r>
              <a:rPr lang="zh-TW" altLang="en-US" sz="2800" dirty="0">
                <a:solidFill>
                  <a:srgbClr val="000066"/>
                </a:solidFill>
                <a:ea typeface="新細明體" pitchFamily="18" charset="-120"/>
              </a:rPr>
              <a:t>個人志趣</a:t>
            </a:r>
            <a:endParaRPr lang="en-US" altLang="zh-TW" sz="2800" dirty="0">
              <a:solidFill>
                <a:srgbClr val="000066"/>
              </a:solidFill>
              <a:ea typeface="新細明體" pitchFamily="18" charset="-120"/>
            </a:endParaRPr>
          </a:p>
          <a:p>
            <a:pPr>
              <a:lnSpc>
                <a:spcPct val="150000"/>
              </a:lnSpc>
              <a:buFont typeface="新細明體" pitchFamily="18" charset="-120"/>
              <a:buAutoNum type="ea1ChtPeriod"/>
            </a:pPr>
            <a:r>
              <a:rPr lang="zh-TW" altLang="en-US" sz="2800" dirty="0">
                <a:solidFill>
                  <a:srgbClr val="000066"/>
                </a:solidFill>
                <a:ea typeface="新細明體" pitchFamily="18" charset="-120"/>
              </a:rPr>
              <a:t>長輩的期待</a:t>
            </a:r>
            <a:endParaRPr lang="en-US" altLang="zh-TW" sz="2800" dirty="0">
              <a:solidFill>
                <a:srgbClr val="000066"/>
              </a:solidFill>
              <a:ea typeface="新細明體" pitchFamily="18" charset="-120"/>
            </a:endParaRPr>
          </a:p>
          <a:p>
            <a:pPr>
              <a:lnSpc>
                <a:spcPct val="150000"/>
              </a:lnSpc>
              <a:buFont typeface="新細明體" pitchFamily="18" charset="-120"/>
              <a:buAutoNum type="ea1ChtPeriod"/>
            </a:pPr>
            <a:r>
              <a:rPr lang="zh-TW" altLang="en-US" sz="2600" dirty="0">
                <a:solidFill>
                  <a:srgbClr val="000066"/>
                </a:solidFill>
                <a:ea typeface="新細明體" pitchFamily="18" charset="-120"/>
              </a:rPr>
              <a:t>未來出路</a:t>
            </a:r>
            <a:endParaRPr lang="en-US" altLang="zh-TW" sz="2800" dirty="0">
              <a:solidFill>
                <a:srgbClr val="000066"/>
              </a:solidFill>
              <a:ea typeface="新細明體" pitchFamily="18" charset="-120"/>
            </a:endParaRPr>
          </a:p>
          <a:p>
            <a:pPr>
              <a:lnSpc>
                <a:spcPct val="150000"/>
              </a:lnSpc>
              <a:buFont typeface="新細明體" pitchFamily="18" charset="-120"/>
              <a:buAutoNum type="ea1ChtPeriod"/>
            </a:pPr>
            <a:r>
              <a:rPr lang="zh-TW" altLang="en-US" sz="2800" dirty="0">
                <a:solidFill>
                  <a:srgbClr val="000066"/>
                </a:solidFill>
                <a:ea typeface="新細明體" pitchFamily="18" charset="-120"/>
              </a:rPr>
              <a:t>企業實習機會</a:t>
            </a:r>
            <a:endParaRPr lang="en-US" altLang="zh-TW" sz="2800" dirty="0">
              <a:solidFill>
                <a:srgbClr val="000066"/>
              </a:solidFill>
              <a:ea typeface="新細明體" pitchFamily="18" charset="-120"/>
            </a:endParaRPr>
          </a:p>
          <a:p>
            <a:pPr>
              <a:lnSpc>
                <a:spcPct val="150000"/>
              </a:lnSpc>
              <a:buFont typeface="新細明體" pitchFamily="18" charset="-120"/>
              <a:buAutoNum type="ea1ChtPeriod"/>
            </a:pPr>
            <a:r>
              <a:rPr lang="zh-TW" altLang="en-US" sz="2800" dirty="0">
                <a:solidFill>
                  <a:srgbClr val="000066"/>
                </a:solidFill>
                <a:ea typeface="新細明體" pitchFamily="18" charset="-120"/>
              </a:rPr>
              <a:t>打工</a:t>
            </a:r>
            <a:endParaRPr lang="en-US" altLang="zh-TW" sz="2800" dirty="0">
              <a:solidFill>
                <a:srgbClr val="000066"/>
              </a:solidFill>
              <a:ea typeface="新細明體" pitchFamily="18" charset="-120"/>
            </a:endParaRPr>
          </a:p>
          <a:p>
            <a:pPr>
              <a:lnSpc>
                <a:spcPct val="150000"/>
              </a:lnSpc>
              <a:buFont typeface="新細明體" pitchFamily="18" charset="-120"/>
              <a:buAutoNum type="ea1ChtPeriod"/>
            </a:pPr>
            <a:r>
              <a:rPr lang="zh-TW" altLang="en-US" sz="2800" dirty="0">
                <a:solidFill>
                  <a:srgbClr val="000066"/>
                </a:solidFill>
                <a:ea typeface="新細明體" pitchFamily="18" charset="-120"/>
              </a:rPr>
              <a:t>離家遠近</a:t>
            </a:r>
            <a:endParaRPr lang="en-US" altLang="zh-TW" sz="2800" dirty="0">
              <a:solidFill>
                <a:srgbClr val="000066"/>
              </a:solidFill>
              <a:ea typeface="新細明體" pitchFamily="18" charset="-120"/>
            </a:endParaRPr>
          </a:p>
          <a:p>
            <a:pPr>
              <a:lnSpc>
                <a:spcPct val="150000"/>
              </a:lnSpc>
              <a:buFont typeface="新細明體" pitchFamily="18" charset="-120"/>
              <a:buAutoNum type="ea1ChtPeriod"/>
            </a:pPr>
            <a:r>
              <a:rPr lang="zh-TW" altLang="en-US" sz="2600" dirty="0">
                <a:solidFill>
                  <a:srgbClr val="000066"/>
                </a:solidFill>
                <a:latin typeface="華康儷細黑"/>
                <a:ea typeface="華康儷細黑"/>
                <a:cs typeface="華康儷細黑"/>
              </a:rPr>
              <a:t>國立、私立（獎學金）</a:t>
            </a:r>
            <a:endParaRPr lang="en-US" altLang="zh-TW" sz="2600" dirty="0">
              <a:solidFill>
                <a:srgbClr val="000066"/>
              </a:solidFill>
              <a:latin typeface="華康儷細黑"/>
              <a:ea typeface="華康儷細黑"/>
              <a:cs typeface="華康儷細黑"/>
            </a:endParaRPr>
          </a:p>
          <a:p>
            <a:pPr>
              <a:lnSpc>
                <a:spcPct val="150000"/>
              </a:lnSpc>
              <a:buFont typeface="新細明體" pitchFamily="18" charset="-120"/>
              <a:buAutoNum type="ea1ChtPeriod"/>
            </a:pPr>
            <a:r>
              <a:rPr lang="zh-TW" altLang="en-US" sz="2600" dirty="0">
                <a:solidFill>
                  <a:srgbClr val="000066"/>
                </a:solidFill>
                <a:ea typeface="新細明體" pitchFamily="18" charset="-120"/>
              </a:rPr>
              <a:t>家中經濟</a:t>
            </a:r>
            <a:endParaRPr lang="en-US" altLang="zh-TW" sz="2800" dirty="0">
              <a:solidFill>
                <a:srgbClr val="000066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785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226" name="直線接點 2"/>
          <p:cNvCxnSpPr>
            <a:cxnSpLocks noChangeShapeType="1"/>
          </p:cNvCxnSpPr>
          <p:nvPr/>
        </p:nvCxnSpPr>
        <p:spPr bwMode="auto">
          <a:xfrm>
            <a:off x="539750" y="2060575"/>
            <a:ext cx="82804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27" name="直線接點 4"/>
          <p:cNvCxnSpPr>
            <a:cxnSpLocks noChangeShapeType="1"/>
          </p:cNvCxnSpPr>
          <p:nvPr/>
        </p:nvCxnSpPr>
        <p:spPr bwMode="auto">
          <a:xfrm>
            <a:off x="2124075" y="1341438"/>
            <a:ext cx="0" cy="4464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28" name="直線接點 5"/>
          <p:cNvCxnSpPr>
            <a:cxnSpLocks noChangeShapeType="1"/>
          </p:cNvCxnSpPr>
          <p:nvPr/>
        </p:nvCxnSpPr>
        <p:spPr bwMode="auto">
          <a:xfrm>
            <a:off x="3708400" y="1341438"/>
            <a:ext cx="0" cy="4464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29" name="直線接點 6"/>
          <p:cNvCxnSpPr>
            <a:cxnSpLocks noChangeShapeType="1"/>
          </p:cNvCxnSpPr>
          <p:nvPr/>
        </p:nvCxnSpPr>
        <p:spPr bwMode="auto">
          <a:xfrm>
            <a:off x="5435600" y="1341438"/>
            <a:ext cx="0" cy="4464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230" name="直線接點 7"/>
          <p:cNvCxnSpPr>
            <a:cxnSpLocks noChangeShapeType="1"/>
          </p:cNvCxnSpPr>
          <p:nvPr/>
        </p:nvCxnSpPr>
        <p:spPr bwMode="auto">
          <a:xfrm>
            <a:off x="7092950" y="1341438"/>
            <a:ext cx="0" cy="44640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1" name="文字方塊 9"/>
          <p:cNvSpPr txBox="1">
            <a:spLocks noChangeArrowheads="1"/>
          </p:cNvSpPr>
          <p:nvPr/>
        </p:nvSpPr>
        <p:spPr bwMode="auto">
          <a:xfrm>
            <a:off x="5580063" y="1557338"/>
            <a:ext cx="15128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latin typeface="細明體" pitchFamily="49" charset="-120"/>
                <a:ea typeface="細明體" pitchFamily="49" charset="-120"/>
              </a:rPr>
              <a:t>★★★★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32" name="文字方塊 10"/>
          <p:cNvSpPr txBox="1">
            <a:spLocks noChangeArrowheads="1"/>
          </p:cNvSpPr>
          <p:nvPr/>
        </p:nvSpPr>
        <p:spPr bwMode="auto">
          <a:xfrm>
            <a:off x="1116013" y="1557338"/>
            <a:ext cx="431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latin typeface="細明體" pitchFamily="49" charset="-120"/>
                <a:ea typeface="細明體" pitchFamily="49" charset="-120"/>
              </a:rPr>
              <a:t>★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33" name="文字方塊 11"/>
          <p:cNvSpPr txBox="1">
            <a:spLocks noChangeArrowheads="1"/>
          </p:cNvSpPr>
          <p:nvPr/>
        </p:nvSpPr>
        <p:spPr bwMode="auto">
          <a:xfrm>
            <a:off x="2519363" y="1557338"/>
            <a:ext cx="973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latin typeface="細明體" pitchFamily="49" charset="-120"/>
                <a:ea typeface="細明體" pitchFamily="49" charset="-120"/>
              </a:rPr>
              <a:t>★★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34" name="文字方塊 13"/>
          <p:cNvSpPr txBox="1">
            <a:spLocks noChangeArrowheads="1"/>
          </p:cNvSpPr>
          <p:nvPr/>
        </p:nvSpPr>
        <p:spPr bwMode="auto">
          <a:xfrm>
            <a:off x="4140200" y="1557338"/>
            <a:ext cx="1152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latin typeface="細明體" pitchFamily="49" charset="-120"/>
                <a:ea typeface="細明體" pitchFamily="49" charset="-120"/>
              </a:rPr>
              <a:t>★★★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35" name="文字方塊 14"/>
          <p:cNvSpPr txBox="1">
            <a:spLocks noChangeArrowheads="1"/>
          </p:cNvSpPr>
          <p:nvPr/>
        </p:nvSpPr>
        <p:spPr bwMode="auto">
          <a:xfrm>
            <a:off x="7235825" y="1557338"/>
            <a:ext cx="172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latin typeface="細明體" pitchFamily="49" charset="-120"/>
                <a:ea typeface="細明體" pitchFamily="49" charset="-120"/>
              </a:rPr>
              <a:t>★★★★★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36" name="文字方塊 15"/>
          <p:cNvSpPr txBox="1">
            <a:spLocks noChangeArrowheads="1"/>
          </p:cNvSpPr>
          <p:nvPr/>
        </p:nvSpPr>
        <p:spPr bwMode="auto">
          <a:xfrm>
            <a:off x="900113" y="2205038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1234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37" name="文字方塊 16"/>
          <p:cNvSpPr txBox="1">
            <a:spLocks noChangeArrowheads="1"/>
          </p:cNvSpPr>
          <p:nvPr/>
        </p:nvSpPr>
        <p:spPr bwMode="auto">
          <a:xfrm>
            <a:off x="900113" y="2482850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5678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38" name="文字方塊 17"/>
          <p:cNvSpPr txBox="1">
            <a:spLocks noChangeArrowheads="1"/>
          </p:cNvSpPr>
          <p:nvPr/>
        </p:nvSpPr>
        <p:spPr bwMode="auto">
          <a:xfrm>
            <a:off x="900113" y="2771775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1288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39" name="文字方塊 18"/>
          <p:cNvSpPr txBox="1">
            <a:spLocks noChangeArrowheads="1"/>
          </p:cNvSpPr>
          <p:nvPr/>
        </p:nvSpPr>
        <p:spPr bwMode="auto">
          <a:xfrm>
            <a:off x="900113" y="2997200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2468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40" name="文字方塊 19"/>
          <p:cNvSpPr txBox="1">
            <a:spLocks noChangeArrowheads="1"/>
          </p:cNvSpPr>
          <p:nvPr/>
        </p:nvSpPr>
        <p:spPr bwMode="auto">
          <a:xfrm>
            <a:off x="900113" y="3275013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5338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41" name="文字方塊 20"/>
          <p:cNvSpPr txBox="1">
            <a:spLocks noChangeArrowheads="1"/>
          </p:cNvSpPr>
          <p:nvPr/>
        </p:nvSpPr>
        <p:spPr bwMode="auto">
          <a:xfrm>
            <a:off x="900113" y="3563938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1448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42" name="文字方塊 21"/>
          <p:cNvSpPr txBox="1">
            <a:spLocks noChangeArrowheads="1"/>
          </p:cNvSpPr>
          <p:nvPr/>
        </p:nvSpPr>
        <p:spPr bwMode="auto">
          <a:xfrm>
            <a:off x="900113" y="3789363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1994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43" name="文字方塊 22"/>
          <p:cNvSpPr txBox="1">
            <a:spLocks noChangeArrowheads="1"/>
          </p:cNvSpPr>
          <p:nvPr/>
        </p:nvSpPr>
        <p:spPr bwMode="auto">
          <a:xfrm>
            <a:off x="900113" y="4067175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5888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44" name="文字方塊 23"/>
          <p:cNvSpPr txBox="1">
            <a:spLocks noChangeArrowheads="1"/>
          </p:cNvSpPr>
          <p:nvPr/>
        </p:nvSpPr>
        <p:spPr bwMode="auto">
          <a:xfrm>
            <a:off x="900113" y="4356100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1778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45" name="文字方塊 24"/>
          <p:cNvSpPr txBox="1">
            <a:spLocks noChangeArrowheads="1"/>
          </p:cNvSpPr>
          <p:nvPr/>
        </p:nvSpPr>
        <p:spPr bwMode="auto">
          <a:xfrm>
            <a:off x="900113" y="4581525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2568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46" name="文字方塊 25"/>
          <p:cNvSpPr txBox="1">
            <a:spLocks noChangeArrowheads="1"/>
          </p:cNvSpPr>
          <p:nvPr/>
        </p:nvSpPr>
        <p:spPr bwMode="auto">
          <a:xfrm>
            <a:off x="900113" y="4859338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4438</a:t>
            </a:r>
            <a:endParaRPr lang="zh-TW" altLang="en-US">
              <a:ea typeface="新細明體" pitchFamily="18" charset="-120"/>
            </a:endParaRPr>
          </a:p>
        </p:txBody>
      </p:sp>
      <p:sp>
        <p:nvSpPr>
          <p:cNvPr id="52247" name="文字方塊 26"/>
          <p:cNvSpPr txBox="1">
            <a:spLocks noChangeArrowheads="1"/>
          </p:cNvSpPr>
          <p:nvPr/>
        </p:nvSpPr>
        <p:spPr bwMode="auto">
          <a:xfrm>
            <a:off x="900113" y="5148263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>
                <a:ea typeface="新細明體" pitchFamily="18" charset="-120"/>
              </a:rPr>
              <a:t>6648</a:t>
            </a:r>
            <a:endParaRPr lang="zh-TW" altLang="en-US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742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250" name="直線接點 2"/>
          <p:cNvCxnSpPr>
            <a:cxnSpLocks noChangeShapeType="1"/>
          </p:cNvCxnSpPr>
          <p:nvPr/>
        </p:nvCxnSpPr>
        <p:spPr bwMode="auto">
          <a:xfrm>
            <a:off x="254000" y="260350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1" name="直線接點 4"/>
          <p:cNvCxnSpPr>
            <a:cxnSpLocks noChangeShapeType="1"/>
          </p:cNvCxnSpPr>
          <p:nvPr/>
        </p:nvCxnSpPr>
        <p:spPr bwMode="auto">
          <a:xfrm>
            <a:off x="220663" y="260350"/>
            <a:ext cx="33337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2" name="直線接點 27"/>
          <p:cNvCxnSpPr>
            <a:cxnSpLocks noChangeShapeType="1"/>
          </p:cNvCxnSpPr>
          <p:nvPr/>
        </p:nvCxnSpPr>
        <p:spPr bwMode="auto">
          <a:xfrm>
            <a:off x="254000" y="6656388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3" name="直線接點 28"/>
          <p:cNvCxnSpPr>
            <a:cxnSpLocks noChangeShapeType="1"/>
          </p:cNvCxnSpPr>
          <p:nvPr/>
        </p:nvCxnSpPr>
        <p:spPr bwMode="auto">
          <a:xfrm>
            <a:off x="720725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4" name="直線接點 29"/>
          <p:cNvCxnSpPr>
            <a:cxnSpLocks noChangeShapeType="1"/>
          </p:cNvCxnSpPr>
          <p:nvPr/>
        </p:nvCxnSpPr>
        <p:spPr bwMode="auto">
          <a:xfrm>
            <a:off x="1498600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55" name="直線接點 30"/>
          <p:cNvCxnSpPr>
            <a:cxnSpLocks noChangeShapeType="1"/>
          </p:cNvCxnSpPr>
          <p:nvPr/>
        </p:nvCxnSpPr>
        <p:spPr bwMode="auto">
          <a:xfrm flipV="1">
            <a:off x="254000" y="1025525"/>
            <a:ext cx="8710613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6" name="文字方塊 8"/>
          <p:cNvSpPr txBox="1">
            <a:spLocks noChangeArrowheads="1"/>
          </p:cNvSpPr>
          <p:nvPr/>
        </p:nvSpPr>
        <p:spPr bwMode="auto">
          <a:xfrm>
            <a:off x="288925" y="260350"/>
            <a:ext cx="43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志願序</a:t>
            </a:r>
          </a:p>
        </p:txBody>
      </p:sp>
      <p:sp>
        <p:nvSpPr>
          <p:cNvPr id="53257" name="文字方塊 12"/>
          <p:cNvSpPr txBox="1">
            <a:spLocks noChangeArrowheads="1"/>
          </p:cNvSpPr>
          <p:nvPr/>
        </p:nvSpPr>
        <p:spPr bwMode="auto">
          <a:xfrm>
            <a:off x="798513" y="260350"/>
            <a:ext cx="855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校系</a:t>
            </a:r>
            <a:endParaRPr lang="en-US" altLang="zh-TW" sz="1400">
              <a:ea typeface="新細明體" pitchFamily="18" charset="-120"/>
            </a:endParaRPr>
          </a:p>
          <a:p>
            <a:r>
              <a:rPr lang="zh-TW" altLang="en-US" sz="1400">
                <a:ea typeface="新細明體" pitchFamily="18" charset="-120"/>
              </a:rPr>
              <a:t>代碼</a:t>
            </a:r>
          </a:p>
        </p:txBody>
      </p:sp>
      <p:cxnSp>
        <p:nvCxnSpPr>
          <p:cNvPr id="53258" name="直線接點 31"/>
          <p:cNvCxnSpPr>
            <a:cxnSpLocks noChangeShapeType="1"/>
          </p:cNvCxnSpPr>
          <p:nvPr/>
        </p:nvCxnSpPr>
        <p:spPr bwMode="auto">
          <a:xfrm>
            <a:off x="254000" y="1454150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9" name="文字方塊 32"/>
          <p:cNvSpPr txBox="1">
            <a:spLocks noChangeArrowheads="1"/>
          </p:cNvSpPr>
          <p:nvPr/>
        </p:nvSpPr>
        <p:spPr bwMode="auto">
          <a:xfrm>
            <a:off x="220663" y="1028700"/>
            <a:ext cx="531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</a:t>
            </a:r>
            <a:endParaRPr lang="zh-TW" altLang="en-US" sz="1400">
              <a:ea typeface="新細明體" pitchFamily="18" charset="-120"/>
            </a:endParaRPr>
          </a:p>
        </p:txBody>
      </p:sp>
      <p:cxnSp>
        <p:nvCxnSpPr>
          <p:cNvPr id="53260" name="直線接點 34"/>
          <p:cNvCxnSpPr>
            <a:cxnSpLocks noChangeShapeType="1"/>
          </p:cNvCxnSpPr>
          <p:nvPr/>
        </p:nvCxnSpPr>
        <p:spPr bwMode="auto">
          <a:xfrm>
            <a:off x="254000" y="1881188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直線接點 35"/>
          <p:cNvCxnSpPr>
            <a:cxnSpLocks noChangeShapeType="1"/>
          </p:cNvCxnSpPr>
          <p:nvPr/>
        </p:nvCxnSpPr>
        <p:spPr bwMode="auto">
          <a:xfrm>
            <a:off x="254000" y="2306638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直線接點 36"/>
          <p:cNvCxnSpPr>
            <a:cxnSpLocks noChangeShapeType="1"/>
          </p:cNvCxnSpPr>
          <p:nvPr/>
        </p:nvCxnSpPr>
        <p:spPr bwMode="auto">
          <a:xfrm>
            <a:off x="254000" y="2733675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3" name="直線接點 37"/>
          <p:cNvCxnSpPr>
            <a:cxnSpLocks noChangeShapeType="1"/>
          </p:cNvCxnSpPr>
          <p:nvPr/>
        </p:nvCxnSpPr>
        <p:spPr bwMode="auto">
          <a:xfrm>
            <a:off x="254000" y="3159125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4" name="直線接點 38"/>
          <p:cNvCxnSpPr>
            <a:cxnSpLocks noChangeShapeType="1"/>
          </p:cNvCxnSpPr>
          <p:nvPr/>
        </p:nvCxnSpPr>
        <p:spPr bwMode="auto">
          <a:xfrm>
            <a:off x="254000" y="3671888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5" name="直線接點 39"/>
          <p:cNvCxnSpPr>
            <a:cxnSpLocks noChangeShapeType="1"/>
          </p:cNvCxnSpPr>
          <p:nvPr/>
        </p:nvCxnSpPr>
        <p:spPr bwMode="auto">
          <a:xfrm>
            <a:off x="254000" y="4183063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6" name="直線接點 40"/>
          <p:cNvCxnSpPr>
            <a:cxnSpLocks noChangeShapeType="1"/>
          </p:cNvCxnSpPr>
          <p:nvPr/>
        </p:nvCxnSpPr>
        <p:spPr bwMode="auto">
          <a:xfrm>
            <a:off x="254000" y="4694238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7" name="直線接點 41"/>
          <p:cNvCxnSpPr>
            <a:cxnSpLocks noChangeShapeType="1"/>
          </p:cNvCxnSpPr>
          <p:nvPr/>
        </p:nvCxnSpPr>
        <p:spPr bwMode="auto">
          <a:xfrm>
            <a:off x="254000" y="5207000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8" name="直線接點 42"/>
          <p:cNvCxnSpPr>
            <a:cxnSpLocks noChangeShapeType="1"/>
          </p:cNvCxnSpPr>
          <p:nvPr/>
        </p:nvCxnSpPr>
        <p:spPr bwMode="auto">
          <a:xfrm>
            <a:off x="254000" y="5718175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9" name="文字方塊 43"/>
          <p:cNvSpPr txBox="1">
            <a:spLocks noChangeArrowheads="1"/>
          </p:cNvSpPr>
          <p:nvPr/>
        </p:nvSpPr>
        <p:spPr bwMode="auto">
          <a:xfrm>
            <a:off x="220663" y="149701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70" name="文字方塊 44"/>
          <p:cNvSpPr txBox="1">
            <a:spLocks noChangeArrowheads="1"/>
          </p:cNvSpPr>
          <p:nvPr/>
        </p:nvSpPr>
        <p:spPr bwMode="auto">
          <a:xfrm>
            <a:off x="220663" y="188118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71" name="文字方塊 45"/>
          <p:cNvSpPr txBox="1">
            <a:spLocks noChangeArrowheads="1"/>
          </p:cNvSpPr>
          <p:nvPr/>
        </p:nvSpPr>
        <p:spPr bwMode="auto">
          <a:xfrm>
            <a:off x="220663" y="23495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72" name="文字方塊 46"/>
          <p:cNvSpPr txBox="1">
            <a:spLocks noChangeArrowheads="1"/>
          </p:cNvSpPr>
          <p:nvPr/>
        </p:nvSpPr>
        <p:spPr bwMode="auto">
          <a:xfrm>
            <a:off x="220663" y="2733675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73" name="文字方塊 47"/>
          <p:cNvSpPr txBox="1">
            <a:spLocks noChangeArrowheads="1"/>
          </p:cNvSpPr>
          <p:nvPr/>
        </p:nvSpPr>
        <p:spPr bwMode="auto">
          <a:xfrm>
            <a:off x="220663" y="320198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74" name="文字方塊 48"/>
          <p:cNvSpPr txBox="1">
            <a:spLocks noChangeArrowheads="1"/>
          </p:cNvSpPr>
          <p:nvPr/>
        </p:nvSpPr>
        <p:spPr bwMode="auto">
          <a:xfrm>
            <a:off x="220663" y="371475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75" name="文字方塊 49"/>
          <p:cNvSpPr txBox="1">
            <a:spLocks noChangeArrowheads="1"/>
          </p:cNvSpPr>
          <p:nvPr/>
        </p:nvSpPr>
        <p:spPr bwMode="auto">
          <a:xfrm>
            <a:off x="220663" y="418306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8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76" name="文字方塊 50"/>
          <p:cNvSpPr txBox="1">
            <a:spLocks noChangeArrowheads="1"/>
          </p:cNvSpPr>
          <p:nvPr/>
        </p:nvSpPr>
        <p:spPr bwMode="auto">
          <a:xfrm>
            <a:off x="220663" y="47371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9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77" name="文字方塊 51"/>
          <p:cNvSpPr txBox="1">
            <a:spLocks noChangeArrowheads="1"/>
          </p:cNvSpPr>
          <p:nvPr/>
        </p:nvSpPr>
        <p:spPr bwMode="auto">
          <a:xfrm>
            <a:off x="220663" y="52070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10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78" name="文字方塊 52"/>
          <p:cNvSpPr txBox="1">
            <a:spLocks noChangeArrowheads="1"/>
          </p:cNvSpPr>
          <p:nvPr/>
        </p:nvSpPr>
        <p:spPr bwMode="auto">
          <a:xfrm>
            <a:off x="220663" y="576103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11</a:t>
            </a:r>
            <a:endParaRPr lang="zh-TW" altLang="en-US" sz="1400">
              <a:ea typeface="新細明體" pitchFamily="18" charset="-120"/>
            </a:endParaRPr>
          </a:p>
        </p:txBody>
      </p:sp>
      <p:cxnSp>
        <p:nvCxnSpPr>
          <p:cNvPr id="53279" name="直線接點 53"/>
          <p:cNvCxnSpPr>
            <a:cxnSpLocks noChangeShapeType="1"/>
          </p:cNvCxnSpPr>
          <p:nvPr/>
        </p:nvCxnSpPr>
        <p:spPr bwMode="auto">
          <a:xfrm>
            <a:off x="254000" y="6229350"/>
            <a:ext cx="871061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80" name="文字方塊 57"/>
          <p:cNvSpPr txBox="1">
            <a:spLocks noChangeArrowheads="1"/>
          </p:cNvSpPr>
          <p:nvPr/>
        </p:nvSpPr>
        <p:spPr bwMode="auto">
          <a:xfrm>
            <a:off x="220663" y="627221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12</a:t>
            </a:r>
            <a:endParaRPr lang="zh-TW" altLang="en-US" sz="1400">
              <a:ea typeface="新細明體" pitchFamily="18" charset="-120"/>
            </a:endParaRPr>
          </a:p>
        </p:txBody>
      </p:sp>
      <p:cxnSp>
        <p:nvCxnSpPr>
          <p:cNvPr id="53281" name="直線接點 58"/>
          <p:cNvCxnSpPr>
            <a:cxnSpLocks noChangeShapeType="1"/>
          </p:cNvCxnSpPr>
          <p:nvPr/>
        </p:nvCxnSpPr>
        <p:spPr bwMode="auto">
          <a:xfrm>
            <a:off x="1498600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2" name="直線接點 59"/>
          <p:cNvCxnSpPr>
            <a:cxnSpLocks noChangeShapeType="1"/>
          </p:cNvCxnSpPr>
          <p:nvPr/>
        </p:nvCxnSpPr>
        <p:spPr bwMode="auto">
          <a:xfrm>
            <a:off x="1965325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83" name="直線接點 60"/>
          <p:cNvCxnSpPr>
            <a:cxnSpLocks noChangeShapeType="1"/>
          </p:cNvCxnSpPr>
          <p:nvPr/>
        </p:nvCxnSpPr>
        <p:spPr bwMode="auto">
          <a:xfrm>
            <a:off x="2743200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84" name="文字方塊 61"/>
          <p:cNvSpPr txBox="1">
            <a:spLocks noChangeArrowheads="1"/>
          </p:cNvSpPr>
          <p:nvPr/>
        </p:nvSpPr>
        <p:spPr bwMode="auto">
          <a:xfrm>
            <a:off x="1533525" y="260350"/>
            <a:ext cx="43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志願序</a:t>
            </a:r>
          </a:p>
        </p:txBody>
      </p:sp>
      <p:sp>
        <p:nvSpPr>
          <p:cNvPr id="53285" name="文字方塊 62"/>
          <p:cNvSpPr txBox="1">
            <a:spLocks noChangeArrowheads="1"/>
          </p:cNvSpPr>
          <p:nvPr/>
        </p:nvSpPr>
        <p:spPr bwMode="auto">
          <a:xfrm>
            <a:off x="2043113" y="260350"/>
            <a:ext cx="700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校系代碼</a:t>
            </a:r>
          </a:p>
        </p:txBody>
      </p:sp>
      <p:sp>
        <p:nvSpPr>
          <p:cNvPr id="53286" name="文字方塊 63"/>
          <p:cNvSpPr txBox="1">
            <a:spLocks noChangeArrowheads="1"/>
          </p:cNvSpPr>
          <p:nvPr/>
        </p:nvSpPr>
        <p:spPr bwMode="auto">
          <a:xfrm>
            <a:off x="1465263" y="1028700"/>
            <a:ext cx="531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13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87" name="文字方塊 64"/>
          <p:cNvSpPr txBox="1">
            <a:spLocks noChangeArrowheads="1"/>
          </p:cNvSpPr>
          <p:nvPr/>
        </p:nvSpPr>
        <p:spPr bwMode="auto">
          <a:xfrm>
            <a:off x="1465263" y="149701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14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88" name="文字方塊 65"/>
          <p:cNvSpPr txBox="1">
            <a:spLocks noChangeArrowheads="1"/>
          </p:cNvSpPr>
          <p:nvPr/>
        </p:nvSpPr>
        <p:spPr bwMode="auto">
          <a:xfrm>
            <a:off x="1465263" y="188118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15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89" name="文字方塊 66"/>
          <p:cNvSpPr txBox="1">
            <a:spLocks noChangeArrowheads="1"/>
          </p:cNvSpPr>
          <p:nvPr/>
        </p:nvSpPr>
        <p:spPr bwMode="auto">
          <a:xfrm>
            <a:off x="1465263" y="23495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16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90" name="文字方塊 67"/>
          <p:cNvSpPr txBox="1">
            <a:spLocks noChangeArrowheads="1"/>
          </p:cNvSpPr>
          <p:nvPr/>
        </p:nvSpPr>
        <p:spPr bwMode="auto">
          <a:xfrm>
            <a:off x="1465263" y="2733675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17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91" name="文字方塊 68"/>
          <p:cNvSpPr txBox="1">
            <a:spLocks noChangeArrowheads="1"/>
          </p:cNvSpPr>
          <p:nvPr/>
        </p:nvSpPr>
        <p:spPr bwMode="auto">
          <a:xfrm>
            <a:off x="1465263" y="320198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18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92" name="文字方塊 69"/>
          <p:cNvSpPr txBox="1">
            <a:spLocks noChangeArrowheads="1"/>
          </p:cNvSpPr>
          <p:nvPr/>
        </p:nvSpPr>
        <p:spPr bwMode="auto">
          <a:xfrm>
            <a:off x="1465263" y="371475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19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93" name="文字方塊 70"/>
          <p:cNvSpPr txBox="1">
            <a:spLocks noChangeArrowheads="1"/>
          </p:cNvSpPr>
          <p:nvPr/>
        </p:nvSpPr>
        <p:spPr bwMode="auto">
          <a:xfrm>
            <a:off x="1465263" y="418306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20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94" name="文字方塊 71"/>
          <p:cNvSpPr txBox="1">
            <a:spLocks noChangeArrowheads="1"/>
          </p:cNvSpPr>
          <p:nvPr/>
        </p:nvSpPr>
        <p:spPr bwMode="auto">
          <a:xfrm>
            <a:off x="1465263" y="47371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21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95" name="文字方塊 72"/>
          <p:cNvSpPr txBox="1">
            <a:spLocks noChangeArrowheads="1"/>
          </p:cNvSpPr>
          <p:nvPr/>
        </p:nvSpPr>
        <p:spPr bwMode="auto">
          <a:xfrm>
            <a:off x="1465263" y="52070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22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96" name="文字方塊 73"/>
          <p:cNvSpPr txBox="1">
            <a:spLocks noChangeArrowheads="1"/>
          </p:cNvSpPr>
          <p:nvPr/>
        </p:nvSpPr>
        <p:spPr bwMode="auto">
          <a:xfrm>
            <a:off x="1465263" y="576103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23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297" name="文字方塊 74"/>
          <p:cNvSpPr txBox="1">
            <a:spLocks noChangeArrowheads="1"/>
          </p:cNvSpPr>
          <p:nvPr/>
        </p:nvSpPr>
        <p:spPr bwMode="auto">
          <a:xfrm>
            <a:off x="1465263" y="627221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24</a:t>
            </a:r>
            <a:endParaRPr lang="zh-TW" altLang="en-US" sz="1400">
              <a:ea typeface="新細明體" pitchFamily="18" charset="-120"/>
            </a:endParaRPr>
          </a:p>
        </p:txBody>
      </p:sp>
      <p:cxnSp>
        <p:nvCxnSpPr>
          <p:cNvPr id="53298" name="直線接點 75"/>
          <p:cNvCxnSpPr>
            <a:cxnSpLocks noChangeShapeType="1"/>
          </p:cNvCxnSpPr>
          <p:nvPr/>
        </p:nvCxnSpPr>
        <p:spPr bwMode="auto">
          <a:xfrm>
            <a:off x="2743200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99" name="直線接點 76"/>
          <p:cNvCxnSpPr>
            <a:cxnSpLocks noChangeShapeType="1"/>
          </p:cNvCxnSpPr>
          <p:nvPr/>
        </p:nvCxnSpPr>
        <p:spPr bwMode="auto">
          <a:xfrm>
            <a:off x="3209925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00" name="直線接點 77"/>
          <p:cNvCxnSpPr>
            <a:cxnSpLocks noChangeShapeType="1"/>
          </p:cNvCxnSpPr>
          <p:nvPr/>
        </p:nvCxnSpPr>
        <p:spPr bwMode="auto">
          <a:xfrm>
            <a:off x="3987800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01" name="文字方塊 78"/>
          <p:cNvSpPr txBox="1">
            <a:spLocks noChangeArrowheads="1"/>
          </p:cNvSpPr>
          <p:nvPr/>
        </p:nvSpPr>
        <p:spPr bwMode="auto">
          <a:xfrm>
            <a:off x="2776538" y="260350"/>
            <a:ext cx="4333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志願序</a:t>
            </a:r>
          </a:p>
        </p:txBody>
      </p:sp>
      <p:sp>
        <p:nvSpPr>
          <p:cNvPr id="53302" name="文字方塊 79"/>
          <p:cNvSpPr txBox="1">
            <a:spLocks noChangeArrowheads="1"/>
          </p:cNvSpPr>
          <p:nvPr/>
        </p:nvSpPr>
        <p:spPr bwMode="auto">
          <a:xfrm>
            <a:off x="3287713" y="260350"/>
            <a:ext cx="700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校系代碼</a:t>
            </a:r>
          </a:p>
        </p:txBody>
      </p:sp>
      <p:sp>
        <p:nvSpPr>
          <p:cNvPr id="53303" name="文字方塊 80"/>
          <p:cNvSpPr txBox="1">
            <a:spLocks noChangeArrowheads="1"/>
          </p:cNvSpPr>
          <p:nvPr/>
        </p:nvSpPr>
        <p:spPr bwMode="auto">
          <a:xfrm>
            <a:off x="2709863" y="1028700"/>
            <a:ext cx="531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25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04" name="文字方塊 81"/>
          <p:cNvSpPr txBox="1">
            <a:spLocks noChangeArrowheads="1"/>
          </p:cNvSpPr>
          <p:nvPr/>
        </p:nvSpPr>
        <p:spPr bwMode="auto">
          <a:xfrm>
            <a:off x="2709863" y="149701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26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05" name="文字方塊 82"/>
          <p:cNvSpPr txBox="1">
            <a:spLocks noChangeArrowheads="1"/>
          </p:cNvSpPr>
          <p:nvPr/>
        </p:nvSpPr>
        <p:spPr bwMode="auto">
          <a:xfrm>
            <a:off x="2709863" y="188118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27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06" name="文字方塊 83"/>
          <p:cNvSpPr txBox="1">
            <a:spLocks noChangeArrowheads="1"/>
          </p:cNvSpPr>
          <p:nvPr/>
        </p:nvSpPr>
        <p:spPr bwMode="auto">
          <a:xfrm>
            <a:off x="2709863" y="23495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28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07" name="文字方塊 84"/>
          <p:cNvSpPr txBox="1">
            <a:spLocks noChangeArrowheads="1"/>
          </p:cNvSpPr>
          <p:nvPr/>
        </p:nvSpPr>
        <p:spPr bwMode="auto">
          <a:xfrm>
            <a:off x="2709863" y="2733675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29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08" name="文字方塊 85"/>
          <p:cNvSpPr txBox="1">
            <a:spLocks noChangeArrowheads="1"/>
          </p:cNvSpPr>
          <p:nvPr/>
        </p:nvSpPr>
        <p:spPr bwMode="auto">
          <a:xfrm>
            <a:off x="2709863" y="320198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30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09" name="文字方塊 86"/>
          <p:cNvSpPr txBox="1">
            <a:spLocks noChangeArrowheads="1"/>
          </p:cNvSpPr>
          <p:nvPr/>
        </p:nvSpPr>
        <p:spPr bwMode="auto">
          <a:xfrm>
            <a:off x="2709863" y="371475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31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10" name="文字方塊 87"/>
          <p:cNvSpPr txBox="1">
            <a:spLocks noChangeArrowheads="1"/>
          </p:cNvSpPr>
          <p:nvPr/>
        </p:nvSpPr>
        <p:spPr bwMode="auto">
          <a:xfrm>
            <a:off x="2709863" y="418306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32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11" name="文字方塊 88"/>
          <p:cNvSpPr txBox="1">
            <a:spLocks noChangeArrowheads="1"/>
          </p:cNvSpPr>
          <p:nvPr/>
        </p:nvSpPr>
        <p:spPr bwMode="auto">
          <a:xfrm>
            <a:off x="2709863" y="47371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33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12" name="文字方塊 89"/>
          <p:cNvSpPr txBox="1">
            <a:spLocks noChangeArrowheads="1"/>
          </p:cNvSpPr>
          <p:nvPr/>
        </p:nvSpPr>
        <p:spPr bwMode="auto">
          <a:xfrm>
            <a:off x="2709863" y="52070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34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13" name="文字方塊 90"/>
          <p:cNvSpPr txBox="1">
            <a:spLocks noChangeArrowheads="1"/>
          </p:cNvSpPr>
          <p:nvPr/>
        </p:nvSpPr>
        <p:spPr bwMode="auto">
          <a:xfrm>
            <a:off x="2709863" y="576103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35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14" name="文字方塊 91"/>
          <p:cNvSpPr txBox="1">
            <a:spLocks noChangeArrowheads="1"/>
          </p:cNvSpPr>
          <p:nvPr/>
        </p:nvSpPr>
        <p:spPr bwMode="auto">
          <a:xfrm>
            <a:off x="2709863" y="627221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36</a:t>
            </a:r>
            <a:endParaRPr lang="zh-TW" altLang="en-US" sz="1400">
              <a:ea typeface="新細明體" pitchFamily="18" charset="-120"/>
            </a:endParaRPr>
          </a:p>
        </p:txBody>
      </p:sp>
      <p:cxnSp>
        <p:nvCxnSpPr>
          <p:cNvPr id="53315" name="直線接點 92"/>
          <p:cNvCxnSpPr>
            <a:cxnSpLocks noChangeShapeType="1"/>
          </p:cNvCxnSpPr>
          <p:nvPr/>
        </p:nvCxnSpPr>
        <p:spPr bwMode="auto">
          <a:xfrm>
            <a:off x="3987800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16" name="直線接點 93"/>
          <p:cNvCxnSpPr>
            <a:cxnSpLocks noChangeShapeType="1"/>
          </p:cNvCxnSpPr>
          <p:nvPr/>
        </p:nvCxnSpPr>
        <p:spPr bwMode="auto">
          <a:xfrm>
            <a:off x="4452938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17" name="直線接點 94"/>
          <p:cNvCxnSpPr>
            <a:cxnSpLocks noChangeShapeType="1"/>
          </p:cNvCxnSpPr>
          <p:nvPr/>
        </p:nvCxnSpPr>
        <p:spPr bwMode="auto">
          <a:xfrm>
            <a:off x="5230813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18" name="文字方塊 95"/>
          <p:cNvSpPr txBox="1">
            <a:spLocks noChangeArrowheads="1"/>
          </p:cNvSpPr>
          <p:nvPr/>
        </p:nvSpPr>
        <p:spPr bwMode="auto">
          <a:xfrm>
            <a:off x="4021138" y="260350"/>
            <a:ext cx="43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志願序</a:t>
            </a:r>
          </a:p>
        </p:txBody>
      </p:sp>
      <p:sp>
        <p:nvSpPr>
          <p:cNvPr id="53319" name="文字方塊 96"/>
          <p:cNvSpPr txBox="1">
            <a:spLocks noChangeArrowheads="1"/>
          </p:cNvSpPr>
          <p:nvPr/>
        </p:nvSpPr>
        <p:spPr bwMode="auto">
          <a:xfrm>
            <a:off x="4530725" y="260350"/>
            <a:ext cx="700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校系</a:t>
            </a:r>
            <a:endParaRPr lang="en-US" altLang="zh-TW" sz="1400">
              <a:ea typeface="新細明體" pitchFamily="18" charset="-120"/>
            </a:endParaRPr>
          </a:p>
          <a:p>
            <a:r>
              <a:rPr lang="zh-TW" altLang="en-US" sz="1400">
                <a:ea typeface="新細明體" pitchFamily="18" charset="-120"/>
              </a:rPr>
              <a:t>代碼</a:t>
            </a:r>
          </a:p>
        </p:txBody>
      </p:sp>
      <p:sp>
        <p:nvSpPr>
          <p:cNvPr id="53320" name="文字方塊 97"/>
          <p:cNvSpPr txBox="1">
            <a:spLocks noChangeArrowheads="1"/>
          </p:cNvSpPr>
          <p:nvPr/>
        </p:nvSpPr>
        <p:spPr bwMode="auto">
          <a:xfrm>
            <a:off x="3954463" y="1028700"/>
            <a:ext cx="531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37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21" name="文字方塊 98"/>
          <p:cNvSpPr txBox="1">
            <a:spLocks noChangeArrowheads="1"/>
          </p:cNvSpPr>
          <p:nvPr/>
        </p:nvSpPr>
        <p:spPr bwMode="auto">
          <a:xfrm>
            <a:off x="3954463" y="149701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38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22" name="文字方塊 99"/>
          <p:cNvSpPr txBox="1">
            <a:spLocks noChangeArrowheads="1"/>
          </p:cNvSpPr>
          <p:nvPr/>
        </p:nvSpPr>
        <p:spPr bwMode="auto">
          <a:xfrm>
            <a:off x="3954463" y="188118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39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23" name="文字方塊 100"/>
          <p:cNvSpPr txBox="1">
            <a:spLocks noChangeArrowheads="1"/>
          </p:cNvSpPr>
          <p:nvPr/>
        </p:nvSpPr>
        <p:spPr bwMode="auto">
          <a:xfrm>
            <a:off x="3954463" y="23495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40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24" name="文字方塊 101"/>
          <p:cNvSpPr txBox="1">
            <a:spLocks noChangeArrowheads="1"/>
          </p:cNvSpPr>
          <p:nvPr/>
        </p:nvSpPr>
        <p:spPr bwMode="auto">
          <a:xfrm>
            <a:off x="3954463" y="2733675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41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25" name="文字方塊 102"/>
          <p:cNvSpPr txBox="1">
            <a:spLocks noChangeArrowheads="1"/>
          </p:cNvSpPr>
          <p:nvPr/>
        </p:nvSpPr>
        <p:spPr bwMode="auto">
          <a:xfrm>
            <a:off x="3954463" y="320198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42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26" name="文字方塊 103"/>
          <p:cNvSpPr txBox="1">
            <a:spLocks noChangeArrowheads="1"/>
          </p:cNvSpPr>
          <p:nvPr/>
        </p:nvSpPr>
        <p:spPr bwMode="auto">
          <a:xfrm>
            <a:off x="3954463" y="371475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43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27" name="文字方塊 104"/>
          <p:cNvSpPr txBox="1">
            <a:spLocks noChangeArrowheads="1"/>
          </p:cNvSpPr>
          <p:nvPr/>
        </p:nvSpPr>
        <p:spPr bwMode="auto">
          <a:xfrm>
            <a:off x="3954463" y="418306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44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28" name="文字方塊 105"/>
          <p:cNvSpPr txBox="1">
            <a:spLocks noChangeArrowheads="1"/>
          </p:cNvSpPr>
          <p:nvPr/>
        </p:nvSpPr>
        <p:spPr bwMode="auto">
          <a:xfrm>
            <a:off x="3954463" y="47371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45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29" name="文字方塊 106"/>
          <p:cNvSpPr txBox="1">
            <a:spLocks noChangeArrowheads="1"/>
          </p:cNvSpPr>
          <p:nvPr/>
        </p:nvSpPr>
        <p:spPr bwMode="auto">
          <a:xfrm>
            <a:off x="3954463" y="5207000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46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30" name="文字方塊 107"/>
          <p:cNvSpPr txBox="1">
            <a:spLocks noChangeArrowheads="1"/>
          </p:cNvSpPr>
          <p:nvPr/>
        </p:nvSpPr>
        <p:spPr bwMode="auto">
          <a:xfrm>
            <a:off x="3954463" y="5761038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47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31" name="文字方塊 108"/>
          <p:cNvSpPr txBox="1">
            <a:spLocks noChangeArrowheads="1"/>
          </p:cNvSpPr>
          <p:nvPr/>
        </p:nvSpPr>
        <p:spPr bwMode="auto">
          <a:xfrm>
            <a:off x="3954463" y="6272213"/>
            <a:ext cx="531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48</a:t>
            </a:r>
            <a:endParaRPr lang="zh-TW" altLang="en-US" sz="1400">
              <a:ea typeface="新細明體" pitchFamily="18" charset="-120"/>
            </a:endParaRPr>
          </a:p>
        </p:txBody>
      </p:sp>
      <p:cxnSp>
        <p:nvCxnSpPr>
          <p:cNvPr id="53332" name="直線接點 109"/>
          <p:cNvCxnSpPr>
            <a:cxnSpLocks noChangeShapeType="1"/>
          </p:cNvCxnSpPr>
          <p:nvPr/>
        </p:nvCxnSpPr>
        <p:spPr bwMode="auto">
          <a:xfrm>
            <a:off x="5230813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33" name="直線接點 110"/>
          <p:cNvCxnSpPr>
            <a:cxnSpLocks noChangeShapeType="1"/>
          </p:cNvCxnSpPr>
          <p:nvPr/>
        </p:nvCxnSpPr>
        <p:spPr bwMode="auto">
          <a:xfrm>
            <a:off x="5697538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34" name="直線接點 111"/>
          <p:cNvCxnSpPr>
            <a:cxnSpLocks noChangeShapeType="1"/>
          </p:cNvCxnSpPr>
          <p:nvPr/>
        </p:nvCxnSpPr>
        <p:spPr bwMode="auto">
          <a:xfrm>
            <a:off x="6475413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35" name="文字方塊 112"/>
          <p:cNvSpPr txBox="1">
            <a:spLocks noChangeArrowheads="1"/>
          </p:cNvSpPr>
          <p:nvPr/>
        </p:nvSpPr>
        <p:spPr bwMode="auto">
          <a:xfrm>
            <a:off x="5265738" y="260350"/>
            <a:ext cx="43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志願序</a:t>
            </a:r>
          </a:p>
        </p:txBody>
      </p:sp>
      <p:sp>
        <p:nvSpPr>
          <p:cNvPr id="53336" name="文字方塊 113"/>
          <p:cNvSpPr txBox="1">
            <a:spLocks noChangeArrowheads="1"/>
          </p:cNvSpPr>
          <p:nvPr/>
        </p:nvSpPr>
        <p:spPr bwMode="auto">
          <a:xfrm>
            <a:off x="5810250" y="304800"/>
            <a:ext cx="700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校系代碼</a:t>
            </a:r>
          </a:p>
        </p:txBody>
      </p:sp>
      <p:sp>
        <p:nvSpPr>
          <p:cNvPr id="53337" name="文字方塊 114"/>
          <p:cNvSpPr txBox="1">
            <a:spLocks noChangeArrowheads="1"/>
          </p:cNvSpPr>
          <p:nvPr/>
        </p:nvSpPr>
        <p:spPr bwMode="auto">
          <a:xfrm>
            <a:off x="5197475" y="1028700"/>
            <a:ext cx="5318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49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38" name="文字方塊 115"/>
          <p:cNvSpPr txBox="1">
            <a:spLocks noChangeArrowheads="1"/>
          </p:cNvSpPr>
          <p:nvPr/>
        </p:nvSpPr>
        <p:spPr bwMode="auto">
          <a:xfrm>
            <a:off x="5197475" y="149701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50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39" name="文字方塊 116"/>
          <p:cNvSpPr txBox="1">
            <a:spLocks noChangeArrowheads="1"/>
          </p:cNvSpPr>
          <p:nvPr/>
        </p:nvSpPr>
        <p:spPr bwMode="auto">
          <a:xfrm>
            <a:off x="5197475" y="188118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51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40" name="文字方塊 117"/>
          <p:cNvSpPr txBox="1">
            <a:spLocks noChangeArrowheads="1"/>
          </p:cNvSpPr>
          <p:nvPr/>
        </p:nvSpPr>
        <p:spPr bwMode="auto">
          <a:xfrm>
            <a:off x="5197475" y="23495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52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41" name="文字方塊 118"/>
          <p:cNvSpPr txBox="1">
            <a:spLocks noChangeArrowheads="1"/>
          </p:cNvSpPr>
          <p:nvPr/>
        </p:nvSpPr>
        <p:spPr bwMode="auto">
          <a:xfrm>
            <a:off x="5197475" y="2733675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53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42" name="文字方塊 119"/>
          <p:cNvSpPr txBox="1">
            <a:spLocks noChangeArrowheads="1"/>
          </p:cNvSpPr>
          <p:nvPr/>
        </p:nvSpPr>
        <p:spPr bwMode="auto">
          <a:xfrm>
            <a:off x="5197475" y="320198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54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43" name="文字方塊 120"/>
          <p:cNvSpPr txBox="1">
            <a:spLocks noChangeArrowheads="1"/>
          </p:cNvSpPr>
          <p:nvPr/>
        </p:nvSpPr>
        <p:spPr bwMode="auto">
          <a:xfrm>
            <a:off x="5197475" y="371475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55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44" name="文字方塊 121"/>
          <p:cNvSpPr txBox="1">
            <a:spLocks noChangeArrowheads="1"/>
          </p:cNvSpPr>
          <p:nvPr/>
        </p:nvSpPr>
        <p:spPr bwMode="auto">
          <a:xfrm>
            <a:off x="5197475" y="418306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56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45" name="文字方塊 122"/>
          <p:cNvSpPr txBox="1">
            <a:spLocks noChangeArrowheads="1"/>
          </p:cNvSpPr>
          <p:nvPr/>
        </p:nvSpPr>
        <p:spPr bwMode="auto">
          <a:xfrm>
            <a:off x="5197475" y="47371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57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46" name="文字方塊 123"/>
          <p:cNvSpPr txBox="1">
            <a:spLocks noChangeArrowheads="1"/>
          </p:cNvSpPr>
          <p:nvPr/>
        </p:nvSpPr>
        <p:spPr bwMode="auto">
          <a:xfrm>
            <a:off x="5197475" y="52070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58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47" name="文字方塊 124"/>
          <p:cNvSpPr txBox="1">
            <a:spLocks noChangeArrowheads="1"/>
          </p:cNvSpPr>
          <p:nvPr/>
        </p:nvSpPr>
        <p:spPr bwMode="auto">
          <a:xfrm>
            <a:off x="5197475" y="576103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59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48" name="文字方塊 125"/>
          <p:cNvSpPr txBox="1">
            <a:spLocks noChangeArrowheads="1"/>
          </p:cNvSpPr>
          <p:nvPr/>
        </p:nvSpPr>
        <p:spPr bwMode="auto">
          <a:xfrm>
            <a:off x="5197475" y="627221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60</a:t>
            </a:r>
            <a:endParaRPr lang="zh-TW" altLang="en-US" sz="1400">
              <a:ea typeface="新細明體" pitchFamily="18" charset="-120"/>
            </a:endParaRPr>
          </a:p>
        </p:txBody>
      </p:sp>
      <p:cxnSp>
        <p:nvCxnSpPr>
          <p:cNvPr id="53349" name="直線接點 126"/>
          <p:cNvCxnSpPr>
            <a:cxnSpLocks noChangeShapeType="1"/>
          </p:cNvCxnSpPr>
          <p:nvPr/>
        </p:nvCxnSpPr>
        <p:spPr bwMode="auto">
          <a:xfrm>
            <a:off x="6475413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50" name="直線接點 127"/>
          <p:cNvCxnSpPr>
            <a:cxnSpLocks noChangeShapeType="1"/>
          </p:cNvCxnSpPr>
          <p:nvPr/>
        </p:nvCxnSpPr>
        <p:spPr bwMode="auto">
          <a:xfrm>
            <a:off x="6942138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51" name="直線接點 128"/>
          <p:cNvCxnSpPr>
            <a:cxnSpLocks noChangeShapeType="1"/>
          </p:cNvCxnSpPr>
          <p:nvPr/>
        </p:nvCxnSpPr>
        <p:spPr bwMode="auto">
          <a:xfrm>
            <a:off x="7720013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52" name="文字方塊 129"/>
          <p:cNvSpPr txBox="1">
            <a:spLocks noChangeArrowheads="1"/>
          </p:cNvSpPr>
          <p:nvPr/>
        </p:nvSpPr>
        <p:spPr bwMode="auto">
          <a:xfrm>
            <a:off x="6510338" y="260350"/>
            <a:ext cx="43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志願序</a:t>
            </a:r>
          </a:p>
        </p:txBody>
      </p:sp>
      <p:sp>
        <p:nvSpPr>
          <p:cNvPr id="53353" name="文字方塊 130"/>
          <p:cNvSpPr txBox="1">
            <a:spLocks noChangeArrowheads="1"/>
          </p:cNvSpPr>
          <p:nvPr/>
        </p:nvSpPr>
        <p:spPr bwMode="auto">
          <a:xfrm>
            <a:off x="7019925" y="260350"/>
            <a:ext cx="700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校系代碼</a:t>
            </a:r>
          </a:p>
        </p:txBody>
      </p:sp>
      <p:sp>
        <p:nvSpPr>
          <p:cNvPr id="53354" name="文字方塊 131"/>
          <p:cNvSpPr txBox="1">
            <a:spLocks noChangeArrowheads="1"/>
          </p:cNvSpPr>
          <p:nvPr/>
        </p:nvSpPr>
        <p:spPr bwMode="auto">
          <a:xfrm>
            <a:off x="6442075" y="1028700"/>
            <a:ext cx="5318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61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55" name="文字方塊 132"/>
          <p:cNvSpPr txBox="1">
            <a:spLocks noChangeArrowheads="1"/>
          </p:cNvSpPr>
          <p:nvPr/>
        </p:nvSpPr>
        <p:spPr bwMode="auto">
          <a:xfrm>
            <a:off x="6442075" y="149701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62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56" name="文字方塊 133"/>
          <p:cNvSpPr txBox="1">
            <a:spLocks noChangeArrowheads="1"/>
          </p:cNvSpPr>
          <p:nvPr/>
        </p:nvSpPr>
        <p:spPr bwMode="auto">
          <a:xfrm>
            <a:off x="6442075" y="188118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63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57" name="文字方塊 134"/>
          <p:cNvSpPr txBox="1">
            <a:spLocks noChangeArrowheads="1"/>
          </p:cNvSpPr>
          <p:nvPr/>
        </p:nvSpPr>
        <p:spPr bwMode="auto">
          <a:xfrm>
            <a:off x="6442075" y="23495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64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58" name="文字方塊 135"/>
          <p:cNvSpPr txBox="1">
            <a:spLocks noChangeArrowheads="1"/>
          </p:cNvSpPr>
          <p:nvPr/>
        </p:nvSpPr>
        <p:spPr bwMode="auto">
          <a:xfrm>
            <a:off x="6442075" y="2733675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65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59" name="文字方塊 136"/>
          <p:cNvSpPr txBox="1">
            <a:spLocks noChangeArrowheads="1"/>
          </p:cNvSpPr>
          <p:nvPr/>
        </p:nvSpPr>
        <p:spPr bwMode="auto">
          <a:xfrm>
            <a:off x="6442075" y="320198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66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60" name="文字方塊 137"/>
          <p:cNvSpPr txBox="1">
            <a:spLocks noChangeArrowheads="1"/>
          </p:cNvSpPr>
          <p:nvPr/>
        </p:nvSpPr>
        <p:spPr bwMode="auto">
          <a:xfrm>
            <a:off x="6442075" y="371475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67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61" name="文字方塊 138"/>
          <p:cNvSpPr txBox="1">
            <a:spLocks noChangeArrowheads="1"/>
          </p:cNvSpPr>
          <p:nvPr/>
        </p:nvSpPr>
        <p:spPr bwMode="auto">
          <a:xfrm>
            <a:off x="6442075" y="418306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68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62" name="文字方塊 139"/>
          <p:cNvSpPr txBox="1">
            <a:spLocks noChangeArrowheads="1"/>
          </p:cNvSpPr>
          <p:nvPr/>
        </p:nvSpPr>
        <p:spPr bwMode="auto">
          <a:xfrm>
            <a:off x="6442075" y="47371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69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63" name="文字方塊 140"/>
          <p:cNvSpPr txBox="1">
            <a:spLocks noChangeArrowheads="1"/>
          </p:cNvSpPr>
          <p:nvPr/>
        </p:nvSpPr>
        <p:spPr bwMode="auto">
          <a:xfrm>
            <a:off x="6442075" y="52070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70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64" name="文字方塊 141"/>
          <p:cNvSpPr txBox="1">
            <a:spLocks noChangeArrowheads="1"/>
          </p:cNvSpPr>
          <p:nvPr/>
        </p:nvSpPr>
        <p:spPr bwMode="auto">
          <a:xfrm>
            <a:off x="6442075" y="576103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71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65" name="文字方塊 142"/>
          <p:cNvSpPr txBox="1">
            <a:spLocks noChangeArrowheads="1"/>
          </p:cNvSpPr>
          <p:nvPr/>
        </p:nvSpPr>
        <p:spPr bwMode="auto">
          <a:xfrm>
            <a:off x="6442075" y="627221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72</a:t>
            </a:r>
            <a:endParaRPr lang="zh-TW" altLang="en-US" sz="1400">
              <a:ea typeface="新細明體" pitchFamily="18" charset="-120"/>
            </a:endParaRPr>
          </a:p>
        </p:txBody>
      </p:sp>
      <p:cxnSp>
        <p:nvCxnSpPr>
          <p:cNvPr id="53366" name="直線接點 143"/>
          <p:cNvCxnSpPr>
            <a:cxnSpLocks noChangeShapeType="1"/>
          </p:cNvCxnSpPr>
          <p:nvPr/>
        </p:nvCxnSpPr>
        <p:spPr bwMode="auto">
          <a:xfrm>
            <a:off x="7720013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67" name="直線接點 144"/>
          <p:cNvCxnSpPr>
            <a:cxnSpLocks noChangeShapeType="1"/>
          </p:cNvCxnSpPr>
          <p:nvPr/>
        </p:nvCxnSpPr>
        <p:spPr bwMode="auto">
          <a:xfrm>
            <a:off x="8186738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68" name="直線接點 145"/>
          <p:cNvCxnSpPr>
            <a:cxnSpLocks noChangeShapeType="1"/>
          </p:cNvCxnSpPr>
          <p:nvPr/>
        </p:nvCxnSpPr>
        <p:spPr bwMode="auto">
          <a:xfrm>
            <a:off x="8964613" y="260350"/>
            <a:ext cx="0" cy="63960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369" name="文字方塊 146"/>
          <p:cNvSpPr txBox="1">
            <a:spLocks noChangeArrowheads="1"/>
          </p:cNvSpPr>
          <p:nvPr/>
        </p:nvSpPr>
        <p:spPr bwMode="auto">
          <a:xfrm>
            <a:off x="7754938" y="260350"/>
            <a:ext cx="431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志願序</a:t>
            </a:r>
          </a:p>
        </p:txBody>
      </p:sp>
      <p:sp>
        <p:nvSpPr>
          <p:cNvPr id="53370" name="文字方塊 147"/>
          <p:cNvSpPr txBox="1">
            <a:spLocks noChangeArrowheads="1"/>
          </p:cNvSpPr>
          <p:nvPr/>
        </p:nvSpPr>
        <p:spPr bwMode="auto">
          <a:xfrm>
            <a:off x="8264525" y="260350"/>
            <a:ext cx="700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TW" altLang="en-US" sz="1400">
                <a:ea typeface="新細明體" pitchFamily="18" charset="-120"/>
              </a:rPr>
              <a:t>校系代碼</a:t>
            </a:r>
          </a:p>
        </p:txBody>
      </p:sp>
      <p:sp>
        <p:nvSpPr>
          <p:cNvPr id="53371" name="文字方塊 148"/>
          <p:cNvSpPr txBox="1">
            <a:spLocks noChangeArrowheads="1"/>
          </p:cNvSpPr>
          <p:nvPr/>
        </p:nvSpPr>
        <p:spPr bwMode="auto">
          <a:xfrm>
            <a:off x="7686675" y="1028700"/>
            <a:ext cx="5318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73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72" name="文字方塊 149"/>
          <p:cNvSpPr txBox="1">
            <a:spLocks noChangeArrowheads="1"/>
          </p:cNvSpPr>
          <p:nvPr/>
        </p:nvSpPr>
        <p:spPr bwMode="auto">
          <a:xfrm>
            <a:off x="7686675" y="149701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74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73" name="文字方塊 150"/>
          <p:cNvSpPr txBox="1">
            <a:spLocks noChangeArrowheads="1"/>
          </p:cNvSpPr>
          <p:nvPr/>
        </p:nvSpPr>
        <p:spPr bwMode="auto">
          <a:xfrm>
            <a:off x="7686675" y="188118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75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74" name="文字方塊 151"/>
          <p:cNvSpPr txBox="1">
            <a:spLocks noChangeArrowheads="1"/>
          </p:cNvSpPr>
          <p:nvPr/>
        </p:nvSpPr>
        <p:spPr bwMode="auto">
          <a:xfrm>
            <a:off x="7686675" y="23495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76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75" name="文字方塊 152"/>
          <p:cNvSpPr txBox="1">
            <a:spLocks noChangeArrowheads="1"/>
          </p:cNvSpPr>
          <p:nvPr/>
        </p:nvSpPr>
        <p:spPr bwMode="auto">
          <a:xfrm>
            <a:off x="7686675" y="2733675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77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76" name="文字方塊 153"/>
          <p:cNvSpPr txBox="1">
            <a:spLocks noChangeArrowheads="1"/>
          </p:cNvSpPr>
          <p:nvPr/>
        </p:nvSpPr>
        <p:spPr bwMode="auto">
          <a:xfrm>
            <a:off x="7686675" y="320198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78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77" name="文字方塊 154"/>
          <p:cNvSpPr txBox="1">
            <a:spLocks noChangeArrowheads="1"/>
          </p:cNvSpPr>
          <p:nvPr/>
        </p:nvSpPr>
        <p:spPr bwMode="auto">
          <a:xfrm>
            <a:off x="7686675" y="371475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79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78" name="文字方塊 155"/>
          <p:cNvSpPr txBox="1">
            <a:spLocks noChangeArrowheads="1"/>
          </p:cNvSpPr>
          <p:nvPr/>
        </p:nvSpPr>
        <p:spPr bwMode="auto">
          <a:xfrm>
            <a:off x="7686675" y="418306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80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79" name="文字方塊 156"/>
          <p:cNvSpPr txBox="1">
            <a:spLocks noChangeArrowheads="1"/>
          </p:cNvSpPr>
          <p:nvPr/>
        </p:nvSpPr>
        <p:spPr bwMode="auto">
          <a:xfrm>
            <a:off x="7686675" y="47371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81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80" name="文字方塊 157"/>
          <p:cNvSpPr txBox="1">
            <a:spLocks noChangeArrowheads="1"/>
          </p:cNvSpPr>
          <p:nvPr/>
        </p:nvSpPr>
        <p:spPr bwMode="auto">
          <a:xfrm>
            <a:off x="7686675" y="52070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82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81" name="文字方塊 158"/>
          <p:cNvSpPr txBox="1">
            <a:spLocks noChangeArrowheads="1"/>
          </p:cNvSpPr>
          <p:nvPr/>
        </p:nvSpPr>
        <p:spPr bwMode="auto">
          <a:xfrm>
            <a:off x="7686675" y="5761038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83</a:t>
            </a:r>
            <a:endParaRPr lang="zh-TW" altLang="en-US" sz="1400">
              <a:ea typeface="新細明體" pitchFamily="18" charset="-120"/>
            </a:endParaRPr>
          </a:p>
        </p:txBody>
      </p:sp>
      <p:sp>
        <p:nvSpPr>
          <p:cNvPr id="53382" name="文字方塊 159"/>
          <p:cNvSpPr txBox="1">
            <a:spLocks noChangeArrowheads="1"/>
          </p:cNvSpPr>
          <p:nvPr/>
        </p:nvSpPr>
        <p:spPr bwMode="auto">
          <a:xfrm>
            <a:off x="7686675" y="6272213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zh-TW" sz="1400">
                <a:ea typeface="新細明體" pitchFamily="18" charset="-120"/>
              </a:rPr>
              <a:t>84</a:t>
            </a:r>
            <a:endParaRPr lang="zh-TW" altLang="en-US" sz="1400"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67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9288" t="12200" r="20075" b="3801"/>
          <a:stretch/>
        </p:blipFill>
        <p:spPr>
          <a:xfrm>
            <a:off x="269913" y="611826"/>
            <a:ext cx="5544616" cy="43204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3528" y="116632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hlinkClick r:id="rId3"/>
              </a:rPr>
              <a:t>http://www.uac.edu.tw</a:t>
            </a:r>
            <a:r>
              <a:rPr lang="en-US" altLang="zh-TW" dirty="0" smtClean="0">
                <a:hlinkClick r:id="rId3"/>
              </a:rPr>
              <a:t>/</a:t>
            </a:r>
            <a:r>
              <a:rPr lang="zh-TW" altLang="en-US" dirty="0" smtClean="0"/>
              <a:t>   大學考試入學分發委員會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123728" y="3643884"/>
            <a:ext cx="2016224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71600" y="657788"/>
            <a:ext cx="3888432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23134" r="23316" b="59962"/>
          <a:stretch/>
        </p:blipFill>
        <p:spPr>
          <a:xfrm>
            <a:off x="3666778" y="4297041"/>
            <a:ext cx="4896544" cy="2059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22" name="Picture 2" descr="http://www.uac.edu.tw/images/ATM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325" y="-455613"/>
            <a:ext cx="1724025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11"/>
          <p:cNvPicPr>
            <a:picLocks noChangeAspect="1" noChangeArrowheads="1"/>
          </p:cNvPicPr>
          <p:nvPr/>
        </p:nvPicPr>
        <p:blipFill>
          <a:blip r:embed="rId3" cstate="print"/>
          <a:srcRect l="17551" t="8118" r="19096" b="7709"/>
          <a:stretch>
            <a:fillRect/>
          </a:stretch>
        </p:blipFill>
        <p:spPr bwMode="auto">
          <a:xfrm>
            <a:off x="357188" y="1357313"/>
            <a:ext cx="4560887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b"/>
          <a:lstStyle/>
          <a:p>
            <a:pPr algn="ctr" defTabSz="925513"/>
            <a:r>
              <a:rPr lang="zh-TW" altLang="en-US" sz="3200">
                <a:solidFill>
                  <a:srgbClr val="006600"/>
                </a:solidFill>
                <a:ea typeface="華康粗黑體"/>
                <a:cs typeface="華康粗黑體"/>
              </a:rPr>
              <a:t>完成落點分析、排妥志願序之後的步驟</a:t>
            </a:r>
          </a:p>
        </p:txBody>
      </p:sp>
      <p:sp>
        <p:nvSpPr>
          <p:cNvPr id="10246" name="Text Box 4"/>
          <p:cNvSpPr txBox="1">
            <a:spLocks noChangeArrowheads="1"/>
          </p:cNvSpPr>
          <p:nvPr/>
        </p:nvSpPr>
        <p:spPr bwMode="auto">
          <a:xfrm>
            <a:off x="34925" y="955675"/>
            <a:ext cx="902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ea typeface="標楷體" pitchFamily="65" charset="-120"/>
              </a:rPr>
              <a:t>步驟一：先做功課，填妥我的志願表，尤其是分發會「校系代碼」</a:t>
            </a:r>
          </a:p>
        </p:txBody>
      </p:sp>
      <p:sp>
        <p:nvSpPr>
          <p:cNvPr id="10247" name="AutoShape 5"/>
          <p:cNvSpPr>
            <a:spLocks/>
          </p:cNvSpPr>
          <p:nvPr/>
        </p:nvSpPr>
        <p:spPr bwMode="auto">
          <a:xfrm>
            <a:off x="4044950" y="2428875"/>
            <a:ext cx="98425" cy="2500313"/>
          </a:xfrm>
          <a:prstGeom prst="rightBrace">
            <a:avLst>
              <a:gd name="adj1" fmla="val 93028"/>
              <a:gd name="adj2" fmla="val 5000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4214813" y="3214688"/>
            <a:ext cx="4286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91429" tIns="45715" rIns="91429" bIns="45715">
            <a:spAutoFit/>
          </a:bodyPr>
          <a:lstStyle/>
          <a:p>
            <a:r>
              <a:rPr lang="zh-TW" altLang="en-US" sz="1600">
                <a:solidFill>
                  <a:srgbClr val="FF0000"/>
                </a:solidFill>
                <a:ea typeface="標楷體" pitchFamily="65" charset="-120"/>
              </a:rPr>
              <a:t>志願校系</a:t>
            </a:r>
          </a:p>
        </p:txBody>
      </p:sp>
      <p:sp>
        <p:nvSpPr>
          <p:cNvPr id="10249" name="Text Box 7"/>
          <p:cNvSpPr txBox="1">
            <a:spLocks noChangeArrowheads="1"/>
          </p:cNvSpPr>
          <p:nvPr/>
        </p:nvSpPr>
        <p:spPr bwMode="auto">
          <a:xfrm>
            <a:off x="5327650" y="5300663"/>
            <a:ext cx="2982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zh-TW" altLang="en-US" sz="2000">
                <a:solidFill>
                  <a:srgbClr val="000000"/>
                </a:solidFill>
                <a:ea typeface="標楷體" pitchFamily="65" charset="-120"/>
              </a:rPr>
              <a:t>先做功課－（預做志願表）</a:t>
            </a:r>
          </a:p>
        </p:txBody>
      </p:sp>
      <p:sp>
        <p:nvSpPr>
          <p:cNvPr id="10250" name="Text Box 8"/>
          <p:cNvSpPr txBox="1">
            <a:spLocks noChangeArrowheads="1"/>
          </p:cNvSpPr>
          <p:nvPr/>
        </p:nvSpPr>
        <p:spPr bwMode="auto">
          <a:xfrm>
            <a:off x="5392738" y="1773238"/>
            <a:ext cx="2792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000">
                <a:solidFill>
                  <a:schemeClr val="tx2"/>
                </a:solidFill>
              </a:rPr>
              <a:t>我的志願表</a:t>
            </a:r>
            <a:r>
              <a:rPr lang="en-US" altLang="zh-TW" sz="2000">
                <a:solidFill>
                  <a:schemeClr val="tx2"/>
                </a:solidFill>
              </a:rPr>
              <a:t>(</a:t>
            </a:r>
            <a:r>
              <a:rPr lang="zh-TW" altLang="en-US" sz="2000">
                <a:solidFill>
                  <a:schemeClr val="tx2"/>
                </a:solidFill>
              </a:rPr>
              <a:t>一</a:t>
            </a:r>
            <a:r>
              <a:rPr lang="en-US" altLang="zh-TW" sz="2000">
                <a:solidFill>
                  <a:schemeClr val="tx2"/>
                </a:solidFill>
              </a:rPr>
              <a:t>)</a:t>
            </a:r>
            <a:r>
              <a:rPr lang="zh-TW" altLang="en-US" sz="2000">
                <a:solidFill>
                  <a:schemeClr val="tx2"/>
                </a:solidFill>
              </a:rPr>
              <a:t>丶</a:t>
            </a:r>
            <a:r>
              <a:rPr lang="en-US" altLang="zh-TW" sz="2000">
                <a:solidFill>
                  <a:schemeClr val="tx2"/>
                </a:solidFill>
              </a:rPr>
              <a:t>(</a:t>
            </a:r>
            <a:r>
              <a:rPr lang="zh-TW" altLang="en-US" sz="2000">
                <a:solidFill>
                  <a:schemeClr val="tx2"/>
                </a:solidFill>
              </a:rPr>
              <a:t>二</a:t>
            </a:r>
            <a:r>
              <a:rPr lang="en-US" altLang="zh-TW" sz="2000">
                <a:solidFill>
                  <a:schemeClr val="tx2"/>
                </a:solidFill>
              </a:rPr>
              <a:t>)</a:t>
            </a:r>
          </a:p>
        </p:txBody>
      </p:sp>
      <p:graphicFrame>
        <p:nvGraphicFramePr>
          <p:cNvPr id="10242" name="Object 9"/>
          <p:cNvGraphicFramePr>
            <a:graphicFrameLocks noGrp="1" noChangeAspect="1"/>
          </p:cNvGraphicFramePr>
          <p:nvPr>
            <p:ph sz="half" idx="1"/>
          </p:nvPr>
        </p:nvGraphicFramePr>
        <p:xfrm>
          <a:off x="5214938" y="2276475"/>
          <a:ext cx="3313112" cy="270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1" name="文件" r:id="rId4" imgW="5841954" imgH="4766146" progId="Word.Document.8">
                  <p:embed/>
                </p:oleObj>
              </mc:Choice>
              <mc:Fallback>
                <p:oleObj name="文件" r:id="rId4" imgW="5841954" imgH="4766146" progId="Word.Document.8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2276475"/>
                        <a:ext cx="3313112" cy="2701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b"/>
          <a:lstStyle/>
          <a:p>
            <a:pPr algn="ctr" defTabSz="925513"/>
            <a:r>
              <a:rPr lang="zh-TW" altLang="en-US" sz="3200">
                <a:solidFill>
                  <a:srgbClr val="006600"/>
                </a:solidFill>
                <a:ea typeface="華康粗黑體"/>
                <a:cs typeface="華康粗黑體"/>
              </a:rPr>
              <a:t>步驟二：使用分發會網路志願登記單機版</a:t>
            </a:r>
          </a:p>
        </p:txBody>
      </p:sp>
      <p:pic>
        <p:nvPicPr>
          <p:cNvPr id="81923" name="圖片 11"/>
          <p:cNvPicPr>
            <a:picLocks noChangeAspect="1" noChangeArrowheads="1"/>
          </p:cNvPicPr>
          <p:nvPr/>
        </p:nvPicPr>
        <p:blipFill>
          <a:blip r:embed="rId2" cstate="print"/>
          <a:srcRect b="42464"/>
          <a:stretch>
            <a:fillRect/>
          </a:stretch>
        </p:blipFill>
        <p:spPr bwMode="auto">
          <a:xfrm>
            <a:off x="395288" y="1196975"/>
            <a:ext cx="81248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95288" y="3284538"/>
            <a:ext cx="3744912" cy="6477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91429" tIns="45715" rIns="91429" bIns="45715"/>
          <a:lstStyle/>
          <a:p>
            <a:pPr eaLnBrk="0" hangingPunct="0"/>
            <a:endParaRPr kumimoji="0" lang="en-US" altLang="zh-TW" sz="1200"/>
          </a:p>
          <a:p>
            <a:pPr eaLnBrk="0" hangingPunct="0"/>
            <a:endParaRPr kumimoji="0" lang="en-US" altLang="zh-TW" sz="1200">
              <a:latin typeface="華康細圓體"/>
              <a:ea typeface="華康細圓體"/>
              <a:cs typeface="華康細圓體"/>
            </a:endParaRPr>
          </a:p>
          <a:p>
            <a:pPr eaLnBrk="0" hangingPunct="0"/>
            <a:r>
              <a:rPr kumimoji="0" lang="en-US" altLang="zh-TW" sz="1200">
                <a:latin typeface="華康細圓體"/>
                <a:ea typeface="華康細圓體"/>
                <a:cs typeface="華康細圓體"/>
              </a:rPr>
              <a:t>    </a:t>
            </a:r>
            <a:r>
              <a:rPr kumimoji="0" lang="zh-TW" altLang="en-US" sz="1200">
                <a:latin typeface="華康細圓體"/>
                <a:ea typeface="華康細圓體"/>
                <a:cs typeface="華康細圓體"/>
              </a:rPr>
              <a:t>  </a:t>
            </a:r>
            <a:r>
              <a:rPr kumimoji="0" lang="zh-TW" altLang="en-US" sz="1200">
                <a:solidFill>
                  <a:srgbClr val="FF0000"/>
                </a:solidFill>
                <a:latin typeface="華康細圓體"/>
                <a:ea typeface="華康細圓體"/>
                <a:cs typeface="華康細圓體"/>
              </a:rPr>
              <a:t>模式一　 　</a:t>
            </a:r>
            <a:r>
              <a:rPr kumimoji="0" lang="zh-TW" altLang="en-US" sz="120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 </a:t>
            </a:r>
            <a:r>
              <a:rPr kumimoji="0" lang="zh-TW" altLang="en-US" sz="1200">
                <a:solidFill>
                  <a:srgbClr val="FF0000"/>
                </a:solidFill>
                <a:latin typeface="華康細圓體"/>
                <a:ea typeface="華康細圓體"/>
                <a:cs typeface="華康細圓體"/>
              </a:rPr>
              <a:t>模式二　 　</a:t>
            </a:r>
            <a:r>
              <a:rPr kumimoji="0" lang="zh-TW" altLang="en-US" sz="1200">
                <a:solidFill>
                  <a:srgbClr val="FF0000"/>
                </a:solidFill>
                <a:latin typeface="細明體" pitchFamily="49" charset="-120"/>
                <a:ea typeface="細明體" pitchFamily="49" charset="-120"/>
              </a:rPr>
              <a:t>     </a:t>
            </a:r>
            <a:r>
              <a:rPr kumimoji="0" lang="zh-TW" altLang="en-US" sz="1200">
                <a:solidFill>
                  <a:srgbClr val="FF0000"/>
                </a:solidFill>
                <a:latin typeface="華康細圓體"/>
                <a:ea typeface="華康細圓體"/>
                <a:cs typeface="華康細圓體"/>
              </a:rPr>
              <a:t>模式三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395288" y="4508500"/>
            <a:ext cx="8275637" cy="1439863"/>
          </a:xfrm>
          <a:prstGeom prst="rect">
            <a:avLst/>
          </a:prstGeom>
          <a:solidFill>
            <a:srgbClr val="FFFF99"/>
          </a:solidFill>
          <a:ln w="25400" cap="rnd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lIns="91429" tIns="45715" rIns="91429" bIns="45715"/>
          <a:lstStyle/>
          <a:p>
            <a:pPr eaLnBrk="0" hangingPunct="0"/>
            <a:endParaRPr kumimoji="0" lang="en-US" altLang="zh-TW" sz="1200"/>
          </a:p>
          <a:p>
            <a:pPr algn="just" eaLnBrk="0" hangingPunct="0"/>
            <a:r>
              <a:rPr kumimoji="0" lang="zh-TW" altLang="en-US" sz="2500">
                <a:solidFill>
                  <a:srgbClr val="FF0000"/>
                </a:solidFill>
                <a:latin typeface="華康細圓體"/>
                <a:ea typeface="華康細圓體"/>
                <a:cs typeface="華康細圓體"/>
              </a:rPr>
              <a:t>請注意：聯分會的單機版並無落點分析或預測的功能，它只具備提供符合您基本條件所有校系螢幕瀏覽點選的作用而已。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/>
            <a:r>
              <a:rPr lang="zh-TW" altLang="en-US" sz="3200">
                <a:solidFill>
                  <a:srgbClr val="990000"/>
                </a:solidFill>
                <a:ea typeface="華康粗黑體"/>
                <a:cs typeface="華康粗黑體"/>
              </a:rPr>
              <a:t>模式一：依校系選志願？</a:t>
            </a: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165100" y="981075"/>
            <a:ext cx="8728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ea typeface="標楷體" pitchFamily="65" charset="-120"/>
              </a:rPr>
              <a:t>缺點：「貨架」移來移去，容易遺漏！</a:t>
            </a:r>
          </a:p>
          <a:p>
            <a:r>
              <a:rPr lang="zh-TW" altLang="en-US">
                <a:solidFill>
                  <a:srgbClr val="000000"/>
                </a:solidFill>
                <a:ea typeface="標楷體" pitchFamily="65" charset="-120"/>
              </a:rPr>
              <a:t>　　　補足之後，又要調整「手推車」（志願序）</a:t>
            </a:r>
          </a:p>
        </p:txBody>
      </p:sp>
      <p:pic>
        <p:nvPicPr>
          <p:cNvPr id="82948" name="圖片 9"/>
          <p:cNvPicPr>
            <a:picLocks noChangeAspect="1" noChangeArrowheads="1"/>
          </p:cNvPicPr>
          <p:nvPr/>
        </p:nvPicPr>
        <p:blipFill>
          <a:blip r:embed="rId2" cstate="print"/>
          <a:srcRect b="29117"/>
          <a:stretch>
            <a:fillRect/>
          </a:stretch>
        </p:blipFill>
        <p:spPr bwMode="auto">
          <a:xfrm>
            <a:off x="539750" y="1916113"/>
            <a:ext cx="7993063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611188" y="2420938"/>
            <a:ext cx="1143000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520" y="44624"/>
            <a:ext cx="8640960" cy="633670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251520" y="836712"/>
            <a:ext cx="8640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51520" y="1628800"/>
            <a:ext cx="8640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251520" y="2420888"/>
            <a:ext cx="8640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接點 10"/>
          <p:cNvCxnSpPr>
            <a:endCxn id="3" idx="3"/>
          </p:cNvCxnSpPr>
          <p:nvPr/>
        </p:nvCxnSpPr>
        <p:spPr>
          <a:xfrm>
            <a:off x="251520" y="3212976"/>
            <a:ext cx="8640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51520" y="4005064"/>
            <a:ext cx="8640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251520" y="4797152"/>
            <a:ext cx="8640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251520" y="5589240"/>
            <a:ext cx="864096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1691680" y="72008"/>
            <a:ext cx="0" cy="6309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3131840" y="44624"/>
            <a:ext cx="0" cy="6309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4572000" y="44624"/>
            <a:ext cx="0" cy="6309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7452320" y="44624"/>
            <a:ext cx="0" cy="6309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6012160" y="44624"/>
            <a:ext cx="0" cy="63093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251520" y="1886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學        年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1691680" y="1886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  106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3131840" y="1886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  107</a:t>
            </a:r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4572000" y="1886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  108</a:t>
            </a:r>
            <a:endParaRPr lang="zh-TW" altLang="en-US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6012160" y="1886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  109</a:t>
            </a:r>
            <a:endParaRPr lang="zh-TW" altLang="en-US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7452320" y="18864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  110</a:t>
            </a:r>
            <a:endParaRPr lang="zh-TW" altLang="en-US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179512" y="102311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指考核定名額</a:t>
            </a:r>
            <a:endParaRPr lang="zh-TW" altLang="en-US" sz="18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1691680" y="98072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26716</a:t>
            </a:r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3131840" y="98072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25446</a:t>
            </a:r>
            <a:endParaRPr lang="zh-TW" altLang="en-US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4572000" y="98072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24758</a:t>
            </a:r>
            <a:endParaRPr lang="zh-TW" altLang="en-US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6012160" y="98072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24438</a:t>
            </a:r>
            <a:endParaRPr lang="zh-TW" altLang="en-US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179512" y="1700808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指考招生名額</a:t>
            </a:r>
            <a:endParaRPr lang="en-US" altLang="zh-TW" sz="1800" dirty="0" smtClean="0"/>
          </a:p>
          <a:p>
            <a:r>
              <a:rPr lang="zh-TW" altLang="en-US" sz="1800" dirty="0" smtClean="0"/>
              <a:t>含回流、放棄</a:t>
            </a:r>
            <a:endParaRPr lang="zh-TW" altLang="en-US" sz="18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1691680" y="181520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44144</a:t>
            </a:r>
          </a:p>
        </p:txBody>
      </p:sp>
      <p:sp>
        <p:nvSpPr>
          <p:cNvPr id="40" name="文字方塊 39"/>
          <p:cNvSpPr txBox="1"/>
          <p:nvPr/>
        </p:nvSpPr>
        <p:spPr>
          <a:xfrm>
            <a:off x="3131840" y="181520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40263</a:t>
            </a:r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4572000" y="181520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34576</a:t>
            </a:r>
            <a:endParaRPr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6012160" y="181520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33278</a:t>
            </a:r>
            <a:endParaRPr lang="zh-TW" altLang="en-US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179512" y="26276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指考報名人數</a:t>
            </a:r>
            <a:endParaRPr lang="zh-TW" altLang="en-US" sz="18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1691680" y="260729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47334</a:t>
            </a:r>
          </a:p>
        </p:txBody>
      </p:sp>
      <p:sp>
        <p:nvSpPr>
          <p:cNvPr id="45" name="文字方塊 44"/>
          <p:cNvSpPr txBox="1"/>
          <p:nvPr/>
        </p:nvSpPr>
        <p:spPr>
          <a:xfrm>
            <a:off x="3131840" y="260729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50742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4572000" y="260729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49119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6012160" y="260729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43753</a:t>
            </a:r>
          </a:p>
        </p:txBody>
      </p:sp>
      <p:sp>
        <p:nvSpPr>
          <p:cNvPr id="48" name="文字方塊 47"/>
          <p:cNvSpPr txBox="1"/>
          <p:nvPr/>
        </p:nvSpPr>
        <p:spPr>
          <a:xfrm>
            <a:off x="179512" y="328498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上網填志願</a:t>
            </a:r>
            <a:endParaRPr lang="en-US" altLang="zh-TW" sz="1800" dirty="0" smtClean="0"/>
          </a:p>
          <a:p>
            <a:r>
              <a:rPr lang="en-US" altLang="zh-TW" sz="1800" dirty="0"/>
              <a:t> </a:t>
            </a:r>
            <a:r>
              <a:rPr lang="en-US" altLang="zh-TW" sz="1800" dirty="0" smtClean="0"/>
              <a:t>      </a:t>
            </a:r>
            <a:r>
              <a:rPr lang="zh-TW" altLang="en-US" sz="1800" dirty="0" smtClean="0"/>
              <a:t>人數</a:t>
            </a:r>
            <a:endParaRPr lang="zh-TW" altLang="en-US" sz="18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1691680" y="339938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42327</a:t>
            </a:r>
          </a:p>
        </p:txBody>
      </p:sp>
      <p:sp>
        <p:nvSpPr>
          <p:cNvPr id="50" name="文字方塊 49"/>
          <p:cNvSpPr txBox="1"/>
          <p:nvPr/>
        </p:nvSpPr>
        <p:spPr>
          <a:xfrm>
            <a:off x="3131840" y="342900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44345</a:t>
            </a:r>
          </a:p>
        </p:txBody>
      </p:sp>
      <p:sp>
        <p:nvSpPr>
          <p:cNvPr id="51" name="文字方塊 50"/>
          <p:cNvSpPr txBox="1"/>
          <p:nvPr/>
        </p:nvSpPr>
        <p:spPr>
          <a:xfrm>
            <a:off x="4572000" y="339938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42604</a:t>
            </a:r>
          </a:p>
        </p:txBody>
      </p:sp>
      <p:sp>
        <p:nvSpPr>
          <p:cNvPr id="52" name="文字方塊 51"/>
          <p:cNvSpPr txBox="1"/>
          <p:nvPr/>
        </p:nvSpPr>
        <p:spPr>
          <a:xfrm>
            <a:off x="6012160" y="339938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36781</a:t>
            </a:r>
          </a:p>
        </p:txBody>
      </p:sp>
      <p:sp>
        <p:nvSpPr>
          <p:cNvPr id="53" name="文字方塊 52"/>
          <p:cNvSpPr txBox="1"/>
          <p:nvPr/>
        </p:nvSpPr>
        <p:spPr>
          <a:xfrm>
            <a:off x="179512" y="407707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上網填志願</a:t>
            </a:r>
            <a:endParaRPr lang="en-US" altLang="zh-TW" sz="1800" dirty="0" smtClean="0"/>
          </a:p>
          <a:p>
            <a:r>
              <a:rPr lang="en-US" altLang="zh-TW" sz="1800" dirty="0"/>
              <a:t> </a:t>
            </a:r>
            <a:r>
              <a:rPr lang="en-US" altLang="zh-TW" sz="1800" dirty="0" smtClean="0"/>
              <a:t>      </a:t>
            </a:r>
            <a:r>
              <a:rPr lang="zh-TW" altLang="en-US" sz="1800" dirty="0" smtClean="0"/>
              <a:t>比例</a:t>
            </a:r>
            <a:endParaRPr lang="zh-TW" altLang="en-US" sz="1800" dirty="0"/>
          </a:p>
        </p:txBody>
      </p:sp>
      <p:sp>
        <p:nvSpPr>
          <p:cNvPr id="54" name="文字方塊 53"/>
          <p:cNvSpPr txBox="1"/>
          <p:nvPr/>
        </p:nvSpPr>
        <p:spPr>
          <a:xfrm>
            <a:off x="1691680" y="419147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89.42%</a:t>
            </a:r>
          </a:p>
        </p:txBody>
      </p:sp>
      <p:sp>
        <p:nvSpPr>
          <p:cNvPr id="55" name="文字方塊 54"/>
          <p:cNvSpPr txBox="1"/>
          <p:nvPr/>
        </p:nvSpPr>
        <p:spPr>
          <a:xfrm>
            <a:off x="3131840" y="419147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87.39%</a:t>
            </a:r>
          </a:p>
        </p:txBody>
      </p:sp>
      <p:sp>
        <p:nvSpPr>
          <p:cNvPr id="56" name="文字方塊 55"/>
          <p:cNvSpPr txBox="1"/>
          <p:nvPr/>
        </p:nvSpPr>
        <p:spPr>
          <a:xfrm>
            <a:off x="4572000" y="419147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86.74%</a:t>
            </a:r>
          </a:p>
        </p:txBody>
      </p:sp>
      <p:sp>
        <p:nvSpPr>
          <p:cNvPr id="57" name="文字方塊 56"/>
          <p:cNvSpPr txBox="1"/>
          <p:nvPr/>
        </p:nvSpPr>
        <p:spPr>
          <a:xfrm>
            <a:off x="6012160" y="419147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84.07%</a:t>
            </a:r>
          </a:p>
        </p:txBody>
      </p:sp>
      <p:sp>
        <p:nvSpPr>
          <p:cNvPr id="58" name="文字方塊 57"/>
          <p:cNvSpPr txBox="1"/>
          <p:nvPr/>
        </p:nvSpPr>
        <p:spPr>
          <a:xfrm>
            <a:off x="179512" y="50131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      錄取人數</a:t>
            </a:r>
            <a:endParaRPr lang="zh-TW" altLang="en-US" sz="1800" dirty="0"/>
          </a:p>
        </p:txBody>
      </p:sp>
      <p:sp>
        <p:nvSpPr>
          <p:cNvPr id="59" name="文字方塊 58"/>
          <p:cNvSpPr txBox="1"/>
          <p:nvPr/>
        </p:nvSpPr>
        <p:spPr>
          <a:xfrm>
            <a:off x="179512" y="58052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 smtClean="0"/>
              <a:t>      錄取率</a:t>
            </a:r>
            <a:endParaRPr lang="zh-TW" altLang="en-US" sz="1800" dirty="0"/>
          </a:p>
        </p:txBody>
      </p:sp>
      <p:sp>
        <p:nvSpPr>
          <p:cNvPr id="60" name="文字方塊 59"/>
          <p:cNvSpPr txBox="1"/>
          <p:nvPr/>
        </p:nvSpPr>
        <p:spPr>
          <a:xfrm>
            <a:off x="1691680" y="498355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41022</a:t>
            </a:r>
          </a:p>
        </p:txBody>
      </p:sp>
      <p:sp>
        <p:nvSpPr>
          <p:cNvPr id="61" name="文字方塊 60"/>
          <p:cNvSpPr txBox="1"/>
          <p:nvPr/>
        </p:nvSpPr>
        <p:spPr>
          <a:xfrm>
            <a:off x="3131840" y="498355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40301</a:t>
            </a:r>
          </a:p>
        </p:txBody>
      </p:sp>
      <p:sp>
        <p:nvSpPr>
          <p:cNvPr id="62" name="文字方塊 61"/>
          <p:cNvSpPr txBox="1"/>
          <p:nvPr/>
        </p:nvSpPr>
        <p:spPr>
          <a:xfrm>
            <a:off x="4572000" y="498355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34633</a:t>
            </a:r>
          </a:p>
        </p:txBody>
      </p:sp>
      <p:sp>
        <p:nvSpPr>
          <p:cNvPr id="63" name="文字方塊 62"/>
          <p:cNvSpPr txBox="1"/>
          <p:nvPr/>
        </p:nvSpPr>
        <p:spPr>
          <a:xfrm>
            <a:off x="6012160" y="498355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33521</a:t>
            </a:r>
          </a:p>
        </p:txBody>
      </p:sp>
      <p:sp>
        <p:nvSpPr>
          <p:cNvPr id="64" name="文字方塊 63"/>
          <p:cNvSpPr txBox="1"/>
          <p:nvPr/>
        </p:nvSpPr>
        <p:spPr>
          <a:xfrm>
            <a:off x="1691680" y="577564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96.92%</a:t>
            </a:r>
          </a:p>
        </p:txBody>
      </p:sp>
      <p:sp>
        <p:nvSpPr>
          <p:cNvPr id="65" name="文字方塊 64"/>
          <p:cNvSpPr txBox="1"/>
          <p:nvPr/>
        </p:nvSpPr>
        <p:spPr>
          <a:xfrm>
            <a:off x="3131840" y="577564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90.88%</a:t>
            </a:r>
          </a:p>
        </p:txBody>
      </p:sp>
      <p:sp>
        <p:nvSpPr>
          <p:cNvPr id="66" name="文字方塊 65"/>
          <p:cNvSpPr txBox="1"/>
          <p:nvPr/>
        </p:nvSpPr>
        <p:spPr>
          <a:xfrm>
            <a:off x="4572000" y="577564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81.29%</a:t>
            </a:r>
          </a:p>
        </p:txBody>
      </p:sp>
      <p:sp>
        <p:nvSpPr>
          <p:cNvPr id="67" name="文字方塊 66"/>
          <p:cNvSpPr txBox="1"/>
          <p:nvPr/>
        </p:nvSpPr>
        <p:spPr>
          <a:xfrm>
            <a:off x="6012160" y="577564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91.14%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7452320" y="98072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24781</a:t>
            </a:r>
            <a:endParaRPr lang="zh-TW" altLang="en-US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7452320" y="181520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35001</a:t>
            </a:r>
            <a:endParaRPr lang="zh-TW" altLang="en-US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7452320" y="260729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41321</a:t>
            </a:r>
          </a:p>
        </p:txBody>
      </p:sp>
      <p:sp>
        <p:nvSpPr>
          <p:cNvPr id="71" name="文字方塊 70"/>
          <p:cNvSpPr txBox="1"/>
          <p:nvPr/>
        </p:nvSpPr>
        <p:spPr>
          <a:xfrm>
            <a:off x="7668344" y="4005064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   </a:t>
            </a:r>
            <a:r>
              <a:rPr lang="en-US" altLang="zh-TW" sz="1600" dirty="0" smtClean="0">
                <a:solidFill>
                  <a:srgbClr val="FF0000"/>
                </a:solidFill>
              </a:rPr>
              <a:t>85.00%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</a:t>
            </a:r>
            <a:r>
              <a:rPr lang="en-US" altLang="zh-TW" sz="1600" dirty="0" smtClean="0">
                <a:solidFill>
                  <a:srgbClr val="00B050"/>
                </a:solidFill>
              </a:rPr>
              <a:t>87.00%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89.00%</a:t>
            </a:r>
          </a:p>
        </p:txBody>
      </p:sp>
      <p:sp>
        <p:nvSpPr>
          <p:cNvPr id="72" name="文字方塊 71"/>
          <p:cNvSpPr txBox="1"/>
          <p:nvPr/>
        </p:nvSpPr>
        <p:spPr>
          <a:xfrm>
            <a:off x="7668344" y="3212976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   </a:t>
            </a:r>
            <a:r>
              <a:rPr lang="en-US" altLang="zh-TW" sz="1600" dirty="0" smtClean="0">
                <a:solidFill>
                  <a:srgbClr val="FF0000"/>
                </a:solidFill>
              </a:rPr>
              <a:t>35123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</a:t>
            </a:r>
            <a:r>
              <a:rPr lang="en-US" altLang="zh-TW" sz="1600" dirty="0" smtClean="0">
                <a:solidFill>
                  <a:srgbClr val="00B050"/>
                </a:solidFill>
              </a:rPr>
              <a:t>35949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36776</a:t>
            </a:r>
          </a:p>
        </p:txBody>
      </p:sp>
      <p:sp>
        <p:nvSpPr>
          <p:cNvPr id="73" name="文字方塊 72"/>
          <p:cNvSpPr txBox="1"/>
          <p:nvPr/>
        </p:nvSpPr>
        <p:spPr>
          <a:xfrm>
            <a:off x="7452320" y="498355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   35011</a:t>
            </a:r>
          </a:p>
        </p:txBody>
      </p:sp>
      <p:sp>
        <p:nvSpPr>
          <p:cNvPr id="74" name="文字方塊 73"/>
          <p:cNvSpPr txBox="1"/>
          <p:nvPr/>
        </p:nvSpPr>
        <p:spPr>
          <a:xfrm>
            <a:off x="7668344" y="555033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rgbClr val="FF0000"/>
                </a:solidFill>
              </a:rPr>
              <a:t>   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/>
                <a:ea typeface="新細明體"/>
              </a:rPr>
              <a:t>﹖</a:t>
            </a:r>
            <a:r>
              <a:rPr lang="en-US" altLang="zh-TW" sz="1600" dirty="0" smtClean="0">
                <a:solidFill>
                  <a:srgbClr val="FF0000"/>
                </a:solidFill>
              </a:rPr>
              <a:t>%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</a:t>
            </a:r>
            <a:r>
              <a:rPr lang="en-US" altLang="zh-TW" sz="1600" dirty="0" smtClean="0">
                <a:solidFill>
                  <a:srgbClr val="00B050"/>
                </a:solidFill>
              </a:rPr>
              <a:t>97.39%</a:t>
            </a:r>
          </a:p>
          <a:p>
            <a:r>
              <a:rPr lang="en-US" altLang="zh-TW" sz="1600" dirty="0"/>
              <a:t> </a:t>
            </a:r>
            <a:r>
              <a:rPr lang="en-US" altLang="zh-TW" sz="1600" dirty="0" smtClean="0"/>
              <a:t>  95.20%</a:t>
            </a:r>
          </a:p>
        </p:txBody>
      </p:sp>
    </p:spTree>
    <p:extLst>
      <p:ext uri="{BB962C8B-B14F-4D97-AF65-F5344CB8AC3E}">
        <p14:creationId xmlns:p14="http://schemas.microsoft.com/office/powerpoint/2010/main" val="13013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/>
            <a:r>
              <a:rPr lang="zh-TW" altLang="en-US" sz="3200">
                <a:solidFill>
                  <a:srgbClr val="990000"/>
                </a:solidFill>
                <a:ea typeface="華康粗黑體"/>
                <a:cs typeface="華康粗黑體"/>
              </a:rPr>
              <a:t>模式二：依條件選志願？</a:t>
            </a:r>
          </a:p>
        </p:txBody>
      </p:sp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179388" y="90805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ea typeface="標楷體" pitchFamily="65" charset="-120"/>
              </a:rPr>
              <a:t>缺點：須逐次設定條件，過度複雜。</a:t>
            </a:r>
            <a:br>
              <a:rPr lang="zh-TW" altLang="en-US">
                <a:solidFill>
                  <a:srgbClr val="000000"/>
                </a:solidFill>
                <a:ea typeface="標楷體" pitchFamily="65" charset="-120"/>
              </a:rPr>
            </a:br>
            <a:r>
              <a:rPr lang="zh-TW" altLang="en-US">
                <a:solidFill>
                  <a:srgbClr val="000000"/>
                </a:solidFill>
                <a:ea typeface="標楷體" pitchFamily="65" charset="-120"/>
              </a:rPr>
              <a:t>　　　（條件篩選已於落點分析完成）</a:t>
            </a:r>
          </a:p>
        </p:txBody>
      </p:sp>
      <p:pic>
        <p:nvPicPr>
          <p:cNvPr id="83972" name="圖片 7"/>
          <p:cNvPicPr>
            <a:picLocks noChangeAspect="1" noChangeArrowheads="1"/>
          </p:cNvPicPr>
          <p:nvPr/>
        </p:nvPicPr>
        <p:blipFill>
          <a:blip r:embed="rId2" cstate="print"/>
          <a:srcRect b="40892"/>
          <a:stretch>
            <a:fillRect/>
          </a:stretch>
        </p:blipFill>
        <p:spPr bwMode="auto">
          <a:xfrm>
            <a:off x="323850" y="1916113"/>
            <a:ext cx="8532813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1547813" y="2565400"/>
            <a:ext cx="1238250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8313" y="2924175"/>
          <a:ext cx="3198812" cy="254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5" name="Document" r:id="rId3" imgW="5985134" imgH="4756797" progId="Word.Document.8">
                  <p:embed/>
                </p:oleObj>
              </mc:Choice>
              <mc:Fallback>
                <p:oleObj name="Document" r:id="rId3" imgW="5985134" imgH="4756797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924175"/>
                        <a:ext cx="3198812" cy="254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0" y="18891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/>
            <a:r>
              <a:rPr lang="zh-TW" altLang="en-US" sz="3200">
                <a:solidFill>
                  <a:srgbClr val="990000"/>
                </a:solidFill>
                <a:latin typeface="華康粗黑體"/>
                <a:ea typeface="華康粗黑體"/>
                <a:cs typeface="華康粗黑體"/>
              </a:rPr>
              <a:t>模式三：直接輸入校系代碼！（謀定而後動）</a:t>
            </a:r>
          </a:p>
        </p:txBody>
      </p:sp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0" y="1125538"/>
            <a:ext cx="3708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ea typeface="標楷體" pitchFamily="65" charset="-120"/>
              </a:rPr>
              <a:t>優點：所有複雜的動作，早已完成，直接依志願序輸入校系代碼即可。並立即核對是否有錯。</a:t>
            </a: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6516688" y="5805488"/>
            <a:ext cx="191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en-US" altLang="zh-TW">
                <a:solidFill>
                  <a:srgbClr val="006600"/>
                </a:solidFill>
                <a:ea typeface="標楷體" pitchFamily="65" charset="-120"/>
              </a:rPr>
              <a:t>(</a:t>
            </a:r>
            <a:r>
              <a:rPr lang="zh-TW" altLang="en-US">
                <a:solidFill>
                  <a:srgbClr val="006600"/>
                </a:solidFill>
                <a:ea typeface="標楷體" pitchFamily="65" charset="-120"/>
              </a:rPr>
              <a:t>單機版畫面</a:t>
            </a:r>
            <a:r>
              <a:rPr lang="en-US" altLang="zh-TW">
                <a:solidFill>
                  <a:srgbClr val="006600"/>
                </a:solidFill>
                <a:ea typeface="標楷體" pitchFamily="65" charset="-120"/>
              </a:rPr>
              <a:t>)</a:t>
            </a:r>
          </a:p>
        </p:txBody>
      </p: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1331913" y="5516563"/>
            <a:ext cx="221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r>
              <a:rPr lang="en-US" altLang="zh-TW">
                <a:solidFill>
                  <a:srgbClr val="006600"/>
                </a:solidFill>
                <a:ea typeface="標楷體" pitchFamily="65" charset="-120"/>
              </a:rPr>
              <a:t>(</a:t>
            </a:r>
            <a:r>
              <a:rPr lang="zh-TW" altLang="en-US">
                <a:solidFill>
                  <a:srgbClr val="006600"/>
                </a:solidFill>
                <a:ea typeface="標楷體" pitchFamily="65" charset="-120"/>
              </a:rPr>
              <a:t>預做的志願表</a:t>
            </a:r>
            <a:r>
              <a:rPr lang="en-US" altLang="zh-TW">
                <a:solidFill>
                  <a:srgbClr val="006600"/>
                </a:solidFill>
                <a:ea typeface="標楷體" pitchFamily="65" charset="-120"/>
              </a:rPr>
              <a:t>)</a:t>
            </a:r>
          </a:p>
        </p:txBody>
      </p:sp>
      <p:pic>
        <p:nvPicPr>
          <p:cNvPr id="11272" name="圖片 13"/>
          <p:cNvPicPr>
            <a:picLocks noChangeAspect="1" noChangeArrowheads="1"/>
          </p:cNvPicPr>
          <p:nvPr/>
        </p:nvPicPr>
        <p:blipFill>
          <a:blip r:embed="rId5" cstate="print"/>
          <a:srcRect b="33446"/>
          <a:stretch>
            <a:fillRect/>
          </a:stretch>
        </p:blipFill>
        <p:spPr bwMode="auto">
          <a:xfrm>
            <a:off x="3779838" y="1341438"/>
            <a:ext cx="51847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3" name="Group 6"/>
          <p:cNvGrpSpPr>
            <a:grpSpLocks/>
          </p:cNvGrpSpPr>
          <p:nvPr/>
        </p:nvGrpSpPr>
        <p:grpSpPr bwMode="auto">
          <a:xfrm>
            <a:off x="1331913" y="4149725"/>
            <a:ext cx="5097462" cy="2135188"/>
            <a:chOff x="868" y="1480"/>
            <a:chExt cx="3447" cy="2222"/>
          </a:xfrm>
        </p:grpSpPr>
        <p:sp>
          <p:nvSpPr>
            <p:cNvPr id="11274" name="Line 7"/>
            <p:cNvSpPr>
              <a:spLocks noChangeShapeType="1"/>
            </p:cNvSpPr>
            <p:nvPr/>
          </p:nvSpPr>
          <p:spPr bwMode="auto">
            <a:xfrm>
              <a:off x="868" y="3203"/>
              <a:ext cx="0" cy="49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1275" name="Line 9"/>
            <p:cNvSpPr>
              <a:spLocks noChangeShapeType="1"/>
            </p:cNvSpPr>
            <p:nvPr/>
          </p:nvSpPr>
          <p:spPr bwMode="auto">
            <a:xfrm flipV="1">
              <a:off x="4315" y="1480"/>
              <a:ext cx="0" cy="22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1276" name="Line 10"/>
            <p:cNvSpPr>
              <a:spLocks noChangeShapeType="1"/>
            </p:cNvSpPr>
            <p:nvPr/>
          </p:nvSpPr>
          <p:spPr bwMode="auto">
            <a:xfrm flipH="1">
              <a:off x="4225" y="1480"/>
              <a:ext cx="9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11277" name="Line 8"/>
            <p:cNvSpPr>
              <a:spLocks noChangeShapeType="1"/>
            </p:cNvSpPr>
            <p:nvPr/>
          </p:nvSpPr>
          <p:spPr bwMode="auto">
            <a:xfrm>
              <a:off x="868" y="3702"/>
              <a:ext cx="344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3"/>
          <p:cNvSpPr txBox="1">
            <a:spLocks noChangeArrowheads="1"/>
          </p:cNvSpPr>
          <p:nvPr/>
        </p:nvSpPr>
        <p:spPr bwMode="auto">
          <a:xfrm>
            <a:off x="107950" y="260350"/>
            <a:ext cx="81708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r>
              <a:rPr kumimoji="0" lang="zh-TW" altLang="en-US">
                <a:solidFill>
                  <a:srgbClr val="00B0F0"/>
                </a:solidFill>
                <a:ea typeface="標楷體" pitchFamily="65" charset="-120"/>
              </a:rPr>
              <a:t>步驟三：產生志願碼</a:t>
            </a:r>
          </a:p>
          <a:p>
            <a:r>
              <a:rPr kumimoji="0" lang="zh-TW" altLang="en-US">
                <a:solidFill>
                  <a:srgbClr val="00B0F0"/>
                </a:solidFill>
                <a:ea typeface="標楷體" pitchFamily="65" charset="-120"/>
              </a:rPr>
              <a:t>　　　　</a:t>
            </a:r>
            <a:r>
              <a:rPr kumimoji="0" lang="en-US" altLang="zh-TW">
                <a:solidFill>
                  <a:srgbClr val="00B0F0"/>
                </a:solidFill>
                <a:ea typeface="標楷體" pitchFamily="65" charset="-120"/>
              </a:rPr>
              <a:t>1. </a:t>
            </a:r>
            <a:r>
              <a:rPr kumimoji="0" lang="zh-TW" altLang="en-US">
                <a:solidFill>
                  <a:srgbClr val="00B0F0"/>
                </a:solidFill>
                <a:ea typeface="標楷體" pitchFamily="65" charset="-120"/>
              </a:rPr>
              <a:t>直接按 進行網路登記志願  鍵</a:t>
            </a:r>
            <a:r>
              <a:rPr kumimoji="0" lang="en-US" altLang="zh-TW">
                <a:solidFill>
                  <a:srgbClr val="00B0F0"/>
                </a:solidFill>
                <a:ea typeface="標楷體" pitchFamily="65" charset="-120"/>
              </a:rPr>
              <a:t>(</a:t>
            </a:r>
            <a:r>
              <a:rPr kumimoji="0" lang="zh-TW" altLang="en-US">
                <a:solidFill>
                  <a:srgbClr val="00B0F0"/>
                </a:solidFill>
                <a:ea typeface="標楷體" pitchFamily="65" charset="-120"/>
              </a:rPr>
              <a:t>自動連網</a:t>
            </a:r>
            <a:r>
              <a:rPr kumimoji="0" lang="en-US" altLang="zh-TW">
                <a:solidFill>
                  <a:srgbClr val="00B0F0"/>
                </a:solidFill>
                <a:ea typeface="標楷體" pitchFamily="65" charset="-120"/>
              </a:rPr>
              <a:t>)</a:t>
            </a:r>
          </a:p>
          <a:p>
            <a:r>
              <a:rPr kumimoji="0" lang="zh-TW" altLang="en-US">
                <a:solidFill>
                  <a:srgbClr val="00B0F0"/>
                </a:solidFill>
                <a:ea typeface="標楷體" pitchFamily="65" charset="-120"/>
              </a:rPr>
              <a:t>　　　　</a:t>
            </a:r>
            <a:r>
              <a:rPr kumimoji="0" lang="en-US" altLang="zh-TW">
                <a:solidFill>
                  <a:srgbClr val="00B0F0"/>
                </a:solidFill>
                <a:ea typeface="標楷體" pitchFamily="65" charset="-120"/>
              </a:rPr>
              <a:t>2. </a:t>
            </a:r>
            <a:r>
              <a:rPr kumimoji="0" lang="zh-TW" altLang="en-US">
                <a:solidFill>
                  <a:srgbClr val="00B0F0"/>
                </a:solidFill>
                <a:ea typeface="標楷體" pitchFamily="65" charset="-120"/>
              </a:rPr>
              <a:t>若家中無網路，請 </a:t>
            </a:r>
            <a:r>
              <a:rPr kumimoji="0" lang="zh-TW" altLang="en-US">
                <a:solidFill>
                  <a:srgbClr val="FF0000"/>
                </a:solidFill>
                <a:ea typeface="標楷體" pitchFamily="65" charset="-120"/>
              </a:rPr>
              <a:t>選取複製 </a:t>
            </a:r>
            <a:r>
              <a:rPr kumimoji="0" lang="zh-TW" altLang="en-US">
                <a:solidFill>
                  <a:srgbClr val="00B0F0"/>
                </a:solidFill>
                <a:ea typeface="標楷體" pitchFamily="65" charset="-120"/>
              </a:rPr>
              <a:t>，貼到 記事本 ，存到磁片或隨身碟</a:t>
            </a:r>
          </a:p>
        </p:txBody>
      </p:sp>
      <p:pic>
        <p:nvPicPr>
          <p:cNvPr id="87043" name="Picture 7"/>
          <p:cNvPicPr>
            <a:picLocks noChangeAspect="1" noChangeArrowheads="1"/>
          </p:cNvPicPr>
          <p:nvPr/>
        </p:nvPicPr>
        <p:blipFill>
          <a:blip r:embed="rId2" cstate="print"/>
          <a:srcRect l="24915" r="26691" b="49835"/>
          <a:stretch>
            <a:fillRect/>
          </a:stretch>
        </p:blipFill>
        <p:spPr bwMode="auto">
          <a:xfrm>
            <a:off x="539552" y="1988840"/>
            <a:ext cx="80645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Rectangle 8"/>
          <p:cNvSpPr>
            <a:spLocks noChangeArrowheads="1"/>
          </p:cNvSpPr>
          <p:nvPr/>
        </p:nvSpPr>
        <p:spPr bwMode="auto">
          <a:xfrm>
            <a:off x="1043608" y="3789040"/>
            <a:ext cx="936625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/>
          </a:p>
        </p:txBody>
      </p:sp>
      <p:sp>
        <p:nvSpPr>
          <p:cNvPr id="87045" name="Rectangle 8"/>
          <p:cNvSpPr>
            <a:spLocks noChangeArrowheads="1"/>
          </p:cNvSpPr>
          <p:nvPr/>
        </p:nvSpPr>
        <p:spPr bwMode="auto">
          <a:xfrm>
            <a:off x="2051720" y="5877272"/>
            <a:ext cx="935038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/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3" cstate="print"/>
          <a:srcRect l="25993" t="13046" r="33559" b="29613"/>
          <a:stretch>
            <a:fillRect/>
          </a:stretch>
        </p:blipFill>
        <p:spPr bwMode="auto">
          <a:xfrm>
            <a:off x="4787900" y="2276475"/>
            <a:ext cx="4032250" cy="3097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7047" name="Rectangle 8"/>
          <p:cNvSpPr>
            <a:spLocks noChangeArrowheads="1"/>
          </p:cNvSpPr>
          <p:nvPr/>
        </p:nvSpPr>
        <p:spPr bwMode="auto">
          <a:xfrm>
            <a:off x="6588125" y="3284538"/>
            <a:ext cx="720725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/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5651500" y="4221163"/>
            <a:ext cx="2376488" cy="10080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0" lang="zh-TW" altLang="en-US"/>
          </a:p>
        </p:txBody>
      </p:sp>
      <p:cxnSp>
        <p:nvCxnSpPr>
          <p:cNvPr id="87049" name="直線單箭頭接點 12"/>
          <p:cNvCxnSpPr>
            <a:cxnSpLocks noChangeShapeType="1"/>
            <a:stCxn id="87044" idx="3"/>
            <a:endCxn id="87047" idx="1"/>
          </p:cNvCxnSpPr>
          <p:nvPr/>
        </p:nvCxnSpPr>
        <p:spPr bwMode="auto">
          <a:xfrm flipV="1">
            <a:off x="1980233" y="3392488"/>
            <a:ext cx="4607892" cy="57594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7050" name="直線單箭頭接點 14"/>
          <p:cNvCxnSpPr>
            <a:cxnSpLocks noChangeShapeType="1"/>
            <a:endCxn id="87045" idx="0"/>
          </p:cNvCxnSpPr>
          <p:nvPr/>
        </p:nvCxnSpPr>
        <p:spPr bwMode="auto">
          <a:xfrm>
            <a:off x="1835696" y="4149080"/>
            <a:ext cx="683543" cy="172819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87051" name="向右箭號 11"/>
          <p:cNvSpPr>
            <a:spLocks noChangeArrowheads="1"/>
          </p:cNvSpPr>
          <p:nvPr/>
        </p:nvSpPr>
        <p:spPr bwMode="auto">
          <a:xfrm>
            <a:off x="4787900" y="5013325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kumimoji="0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468313" y="692150"/>
            <a:ext cx="8434387" cy="5902325"/>
            <a:chOff x="300" y="240"/>
            <a:chExt cx="5756" cy="3778"/>
          </a:xfrm>
        </p:grpSpPr>
        <p:sp>
          <p:nvSpPr>
            <p:cNvPr id="88067" name="Line 3"/>
            <p:cNvSpPr>
              <a:spLocks noChangeShapeType="1"/>
            </p:cNvSpPr>
            <p:nvPr/>
          </p:nvSpPr>
          <p:spPr bwMode="auto">
            <a:xfrm flipV="1">
              <a:off x="2347" y="1200"/>
              <a:ext cx="0" cy="6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TW" altLang="en-US"/>
            </a:p>
          </p:txBody>
        </p:sp>
        <p:sp>
          <p:nvSpPr>
            <p:cNvPr id="88068" name="Line 4"/>
            <p:cNvSpPr>
              <a:spLocks noChangeShapeType="1"/>
            </p:cNvSpPr>
            <p:nvPr/>
          </p:nvSpPr>
          <p:spPr bwMode="auto">
            <a:xfrm>
              <a:off x="2396" y="672"/>
              <a:ext cx="59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8069" name="Rectangle 5"/>
            <p:cNvSpPr>
              <a:spLocks noChangeArrowheads="1"/>
            </p:cNvSpPr>
            <p:nvPr/>
          </p:nvSpPr>
          <p:spPr bwMode="auto">
            <a:xfrm>
              <a:off x="300" y="240"/>
              <a:ext cx="549" cy="33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9" tIns="45715" rIns="91429" bIns="45715" anchor="ctr"/>
            <a:lstStyle/>
            <a:p>
              <a:pPr algn="ctr" defTabSz="925513"/>
              <a:r>
                <a:rPr kumimoji="0" lang="zh-TW" altLang="en-US" sz="3200" b="1">
                  <a:solidFill>
                    <a:srgbClr val="00B0F0"/>
                  </a:solidFill>
                  <a:ea typeface="華康粗圓體"/>
                  <a:cs typeface="華康粗圓體"/>
                </a:rPr>
                <a:t>網路選填志願流程圖</a:t>
              </a:r>
            </a:p>
          </p:txBody>
        </p:sp>
        <p:pic>
          <p:nvPicPr>
            <p:cNvPr id="88070" name="Picture 6" descr="BS00580_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0" y="2784"/>
              <a:ext cx="1506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8071" name="Group 7"/>
            <p:cNvGrpSpPr>
              <a:grpSpLocks/>
            </p:cNvGrpSpPr>
            <p:nvPr/>
          </p:nvGrpSpPr>
          <p:grpSpPr bwMode="auto">
            <a:xfrm>
              <a:off x="998" y="471"/>
              <a:ext cx="3651" cy="3201"/>
              <a:chOff x="998" y="471"/>
              <a:chExt cx="3651" cy="3201"/>
            </a:xfrm>
          </p:grpSpPr>
          <p:sp>
            <p:nvSpPr>
              <p:cNvPr id="88097" name="Text Box 8"/>
              <p:cNvSpPr txBox="1">
                <a:spLocks noChangeArrowheads="1"/>
              </p:cNvSpPr>
              <p:nvPr/>
            </p:nvSpPr>
            <p:spPr bwMode="auto">
              <a:xfrm>
                <a:off x="998" y="576"/>
                <a:ext cx="1548" cy="720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000000"/>
                </a:solidFill>
                <a:prstDash val="dash"/>
                <a:miter lim="800000"/>
                <a:headEnd/>
                <a:tailEnd/>
              </a:ln>
            </p:spPr>
            <p:txBody>
              <a:bodyPr lIns="91429" tIns="45715" rIns="91429" bIns="45715"/>
              <a:lstStyle/>
              <a:p>
                <a:r>
                  <a:rPr kumimoji="0" lang="zh-TW" altLang="en-US">
                    <a:solidFill>
                      <a:srgbClr val="990000"/>
                    </a:solidFill>
                    <a:latin typeface="標楷體" pitchFamily="65" charset="-120"/>
                    <a:ea typeface="標楷體" pitchFamily="65" charset="-120"/>
                  </a:rPr>
                  <a:t>單機版依右圖</a:t>
                </a:r>
              </a:p>
              <a:p>
                <a:r>
                  <a:rPr kumimoji="0" lang="zh-TW" altLang="en-US">
                    <a:solidFill>
                      <a:srgbClr val="990000"/>
                    </a:solidFill>
                    <a:latin typeface="標楷體" pitchFamily="65" charset="-120"/>
                    <a:ea typeface="標楷體" pitchFamily="65" charset="-120"/>
                  </a:rPr>
                  <a:t>步驟產生志願碼</a:t>
                </a:r>
              </a:p>
            </p:txBody>
          </p:sp>
          <p:sp>
            <p:nvSpPr>
              <p:cNvPr id="88098" name="Text Box 9"/>
              <p:cNvSpPr txBox="1">
                <a:spLocks noChangeArrowheads="1"/>
              </p:cNvSpPr>
              <p:nvPr/>
            </p:nvSpPr>
            <p:spPr bwMode="auto">
              <a:xfrm>
                <a:off x="4280" y="3098"/>
                <a:ext cx="337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9" tIns="45715" rIns="91429" bIns="45715"/>
              <a:lstStyle/>
              <a:p>
                <a:r>
                  <a:rPr kumimoji="0" lang="zh-TW" altLang="en-US" sz="800">
                    <a:latin typeface="標楷體" pitchFamily="65" charset="-120"/>
                    <a:ea typeface="標楷體" pitchFamily="65" charset="-120"/>
                  </a:rPr>
                  <a:t>確認</a:t>
                </a:r>
              </a:p>
            </p:txBody>
          </p:sp>
          <p:sp>
            <p:nvSpPr>
              <p:cNvPr id="88099" name="Text Box 10"/>
              <p:cNvSpPr txBox="1">
                <a:spLocks noChangeArrowheads="1"/>
              </p:cNvSpPr>
              <p:nvPr/>
            </p:nvSpPr>
            <p:spPr bwMode="auto">
              <a:xfrm>
                <a:off x="4312" y="3456"/>
                <a:ext cx="337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9" tIns="45715" rIns="91429" bIns="45715"/>
              <a:lstStyle/>
              <a:p>
                <a:r>
                  <a:rPr kumimoji="0" lang="zh-TW" altLang="en-US" sz="800">
                    <a:latin typeface="標楷體" pitchFamily="65" charset="-120"/>
                    <a:ea typeface="標楷體" pitchFamily="65" charset="-120"/>
                  </a:rPr>
                  <a:t>確定</a:t>
                </a:r>
              </a:p>
            </p:txBody>
          </p:sp>
          <p:sp>
            <p:nvSpPr>
              <p:cNvPr id="88100" name="Text Box 11"/>
              <p:cNvSpPr txBox="1">
                <a:spLocks noChangeArrowheads="1"/>
              </p:cNvSpPr>
              <p:nvPr/>
            </p:nvSpPr>
            <p:spPr bwMode="auto">
              <a:xfrm>
                <a:off x="2708" y="471"/>
                <a:ext cx="299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9" tIns="45715" rIns="91429" bIns="45715"/>
              <a:lstStyle/>
              <a:p>
                <a:r>
                  <a:rPr kumimoji="0" lang="en-US" altLang="zh-TW" sz="1600">
                    <a:solidFill>
                      <a:srgbClr val="FF0000"/>
                    </a:solidFill>
                    <a:sym typeface="Wingdings" pitchFamily="2" charset="2"/>
                  </a:rPr>
                  <a:t></a:t>
                </a:r>
                <a:endParaRPr kumimoji="0" lang="en-US" altLang="zh-TW" sz="16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8072" name="Text Box 12"/>
            <p:cNvSpPr txBox="1">
              <a:spLocks noChangeArrowheads="1"/>
            </p:cNvSpPr>
            <p:nvPr/>
          </p:nvSpPr>
          <p:spPr bwMode="auto">
            <a:xfrm>
              <a:off x="2708" y="794"/>
              <a:ext cx="199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r>
                <a:rPr kumimoji="0" lang="zh-TW" altLang="en-US" sz="1200">
                  <a:solidFill>
                    <a:srgbClr val="FF0000"/>
                  </a:solidFill>
                  <a:latin typeface="華康細圓體"/>
                  <a:ea typeface="華康細圓體"/>
                  <a:cs typeface="華康細圓體"/>
                </a:rPr>
                <a:t>先連網</a:t>
              </a:r>
            </a:p>
          </p:txBody>
        </p:sp>
        <p:sp>
          <p:nvSpPr>
            <p:cNvPr id="88073" name="Text Box 13"/>
            <p:cNvSpPr txBox="1">
              <a:spLocks noChangeArrowheads="1"/>
            </p:cNvSpPr>
            <p:nvPr/>
          </p:nvSpPr>
          <p:spPr bwMode="auto">
            <a:xfrm>
              <a:off x="2604" y="1851"/>
              <a:ext cx="250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r>
                <a:rPr kumimoji="0" lang="zh-TW" altLang="en-US" sz="1200">
                  <a:solidFill>
                    <a:srgbClr val="FF0000"/>
                  </a:solidFill>
                  <a:latin typeface="華康細圓體"/>
                  <a:ea typeface="華康細圓體"/>
                  <a:cs typeface="華康細圓體"/>
                </a:rPr>
                <a:t>後貼入</a:t>
              </a:r>
            </a:p>
          </p:txBody>
        </p:sp>
        <p:sp>
          <p:nvSpPr>
            <p:cNvPr id="88074" name="Text Box 14"/>
            <p:cNvSpPr txBox="1">
              <a:spLocks noChangeArrowheads="1"/>
            </p:cNvSpPr>
            <p:nvPr/>
          </p:nvSpPr>
          <p:spPr bwMode="auto">
            <a:xfrm>
              <a:off x="2596" y="1680"/>
              <a:ext cx="299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r>
                <a:rPr kumimoji="0" lang="en-US" altLang="zh-TW" sz="1600">
                  <a:solidFill>
                    <a:srgbClr val="FF0000"/>
                  </a:solidFill>
                  <a:sym typeface="Wingdings" pitchFamily="2" charset="2"/>
                </a:rPr>
                <a:t></a:t>
              </a:r>
              <a:endParaRPr kumimoji="0" lang="en-US" altLang="zh-TW" sz="1600">
                <a:solidFill>
                  <a:srgbClr val="FF0000"/>
                </a:solidFill>
              </a:endParaRPr>
            </a:p>
          </p:txBody>
        </p:sp>
        <p:sp>
          <p:nvSpPr>
            <p:cNvPr id="88075" name="Text Box 15"/>
            <p:cNvSpPr txBox="1">
              <a:spLocks noChangeArrowheads="1"/>
            </p:cNvSpPr>
            <p:nvPr/>
          </p:nvSpPr>
          <p:spPr bwMode="auto">
            <a:xfrm>
              <a:off x="3021" y="255"/>
              <a:ext cx="2238" cy="20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/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至銀行或採</a:t>
              </a:r>
              <a:r>
                <a:rPr kumimoji="0" lang="en-US" altLang="zh-TW" sz="1200">
                  <a:solidFill>
                    <a:srgbClr val="00B050"/>
                  </a:solidFill>
                  <a:ea typeface="標楷體" pitchFamily="65" charset="-120"/>
                </a:rPr>
                <a:t>ATM</a:t>
              </a:r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轉帳繳交登記費</a:t>
              </a:r>
            </a:p>
          </p:txBody>
        </p:sp>
        <p:sp>
          <p:nvSpPr>
            <p:cNvPr id="88076" name="Text Box 16"/>
            <p:cNvSpPr txBox="1">
              <a:spLocks noChangeArrowheads="1"/>
            </p:cNvSpPr>
            <p:nvPr/>
          </p:nvSpPr>
          <p:spPr bwMode="auto">
            <a:xfrm>
              <a:off x="3021" y="600"/>
              <a:ext cx="2238" cy="2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/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登入聯分會選填志願網站</a:t>
              </a:r>
            </a:p>
          </p:txBody>
        </p:sp>
        <p:sp>
          <p:nvSpPr>
            <p:cNvPr id="88077" name="Text Box 17"/>
            <p:cNvSpPr txBox="1">
              <a:spLocks noChangeArrowheads="1"/>
            </p:cNvSpPr>
            <p:nvPr/>
          </p:nvSpPr>
          <p:spPr bwMode="auto">
            <a:xfrm>
              <a:off x="3021" y="960"/>
              <a:ext cx="2238" cy="33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輸入「身分證字號」「指考准考證號」</a:t>
              </a:r>
            </a:p>
            <a:p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     「繳款帳號」 「通行碼」</a:t>
              </a:r>
            </a:p>
          </p:txBody>
        </p:sp>
        <p:sp>
          <p:nvSpPr>
            <p:cNvPr id="88078" name="Text Box 18"/>
            <p:cNvSpPr txBox="1">
              <a:spLocks noChangeArrowheads="1"/>
            </p:cNvSpPr>
            <p:nvPr/>
          </p:nvSpPr>
          <p:spPr bwMode="auto">
            <a:xfrm>
              <a:off x="3021" y="1440"/>
              <a:ext cx="2238" cy="2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/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進入選填志願畫面</a:t>
              </a:r>
            </a:p>
          </p:txBody>
        </p:sp>
        <p:sp>
          <p:nvSpPr>
            <p:cNvPr id="88079" name="Text Box 19"/>
            <p:cNvSpPr txBox="1">
              <a:spLocks noChangeArrowheads="1"/>
            </p:cNvSpPr>
            <p:nvPr/>
          </p:nvSpPr>
          <p:spPr bwMode="auto">
            <a:xfrm>
              <a:off x="3021" y="2472"/>
              <a:ext cx="2238" cy="2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/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輸入身分證字號及通行碼</a:t>
              </a:r>
            </a:p>
          </p:txBody>
        </p:sp>
        <p:sp>
          <p:nvSpPr>
            <p:cNvPr id="88080" name="Text Box 20"/>
            <p:cNvSpPr txBox="1">
              <a:spLocks noChangeArrowheads="1"/>
            </p:cNvSpPr>
            <p:nvPr/>
          </p:nvSpPr>
          <p:spPr bwMode="auto">
            <a:xfrm>
              <a:off x="3021" y="2832"/>
              <a:ext cx="2238" cy="2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/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螢幕上會產生「選填志願驗證碼」，</a:t>
              </a:r>
            </a:p>
            <a:p>
              <a:pPr algn="ctr"/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由考生再輸入一次「驗證碼」</a:t>
              </a:r>
            </a:p>
          </p:txBody>
        </p:sp>
        <p:sp>
          <p:nvSpPr>
            <p:cNvPr id="88081" name="Text Box 21"/>
            <p:cNvSpPr txBox="1">
              <a:spLocks noChangeArrowheads="1"/>
            </p:cNvSpPr>
            <p:nvPr/>
          </p:nvSpPr>
          <p:spPr bwMode="auto">
            <a:xfrm>
              <a:off x="3021" y="3246"/>
              <a:ext cx="2238" cy="3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/>
              <a:r>
                <a:rPr kumimoji="0" lang="zh-TW" altLang="en-US" sz="16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完成網路選志願</a:t>
              </a:r>
            </a:p>
            <a:p>
              <a:pPr algn="ctr"/>
              <a:r>
                <a:rPr kumimoji="0" lang="zh-TW" altLang="en-US" sz="1600" b="1" dirty="0">
                  <a:solidFill>
                    <a:srgbClr val="FF0000"/>
                  </a:solidFill>
                  <a:ea typeface="標楷體" pitchFamily="65" charset="-120"/>
                </a:rPr>
                <a:t>（志願檔鎖定，停止</a:t>
              </a:r>
              <a:r>
                <a:rPr kumimoji="0" lang="zh-TW" altLang="en-US" sz="1600" b="1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填</a:t>
              </a:r>
              <a:r>
                <a:rPr kumimoji="0" lang="zh-TW" altLang="en-US" sz="1600" b="1" dirty="0">
                  <a:solidFill>
                    <a:srgbClr val="FF0000"/>
                  </a:solidFill>
                  <a:ea typeface="標楷體" pitchFamily="65" charset="-120"/>
                </a:rPr>
                <a:t>修改志願）</a:t>
              </a:r>
            </a:p>
          </p:txBody>
        </p:sp>
        <p:sp>
          <p:nvSpPr>
            <p:cNvPr id="88082" name="Text Box 22"/>
            <p:cNvSpPr txBox="1">
              <a:spLocks noChangeArrowheads="1"/>
            </p:cNvSpPr>
            <p:nvPr/>
          </p:nvSpPr>
          <p:spPr bwMode="auto">
            <a:xfrm>
              <a:off x="3003" y="3698"/>
              <a:ext cx="2238" cy="32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/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產生志願表</a:t>
              </a:r>
            </a:p>
            <a:p>
              <a:pPr algn="ctr"/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（含所填志願、</a:t>
              </a:r>
              <a:r>
                <a:rPr kumimoji="0" lang="zh-TW" altLang="en-US" sz="1200">
                  <a:solidFill>
                    <a:srgbClr val="00B050"/>
                  </a:solidFill>
                  <a:ea typeface="標楷體" pitchFamily="65" charset="-120"/>
                </a:rPr>
                <a:t>條碼及訊息識別碼等）</a:t>
              </a:r>
              <a:endParaRPr kumimoji="0" lang="zh-TW" altLang="en-US" sz="120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88083" name="AutoShape 23"/>
            <p:cNvSpPr>
              <a:spLocks noChangeArrowheads="1"/>
            </p:cNvSpPr>
            <p:nvPr/>
          </p:nvSpPr>
          <p:spPr bwMode="auto">
            <a:xfrm>
              <a:off x="4010" y="456"/>
              <a:ext cx="26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kumimoji="0" lang="zh-TW" altLang="en-US"/>
            </a:p>
          </p:txBody>
        </p:sp>
        <p:sp>
          <p:nvSpPr>
            <p:cNvPr id="88084" name="Text Box 24"/>
            <p:cNvSpPr txBox="1">
              <a:spLocks noChangeArrowheads="1"/>
            </p:cNvSpPr>
            <p:nvPr/>
          </p:nvSpPr>
          <p:spPr bwMode="auto">
            <a:xfrm>
              <a:off x="3021" y="2112"/>
              <a:ext cx="2238" cy="2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/>
              <a:r>
                <a:rPr kumimoji="0" lang="zh-TW" altLang="en-US" sz="1200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考生檢查志願</a:t>
              </a:r>
            </a:p>
          </p:txBody>
        </p:sp>
        <p:sp>
          <p:nvSpPr>
            <p:cNvPr id="88085" name="AutoShape 25"/>
            <p:cNvSpPr>
              <a:spLocks noChangeArrowheads="1"/>
            </p:cNvSpPr>
            <p:nvPr/>
          </p:nvSpPr>
          <p:spPr bwMode="auto">
            <a:xfrm>
              <a:off x="4010" y="816"/>
              <a:ext cx="26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kumimoji="0" lang="zh-TW" altLang="en-US"/>
            </a:p>
          </p:txBody>
        </p:sp>
        <p:sp>
          <p:nvSpPr>
            <p:cNvPr id="88086" name="AutoShape 26"/>
            <p:cNvSpPr>
              <a:spLocks noChangeArrowheads="1"/>
            </p:cNvSpPr>
            <p:nvPr/>
          </p:nvSpPr>
          <p:spPr bwMode="auto">
            <a:xfrm>
              <a:off x="4010" y="1296"/>
              <a:ext cx="26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kumimoji="0" lang="zh-TW" altLang="en-US"/>
            </a:p>
          </p:txBody>
        </p:sp>
        <p:sp>
          <p:nvSpPr>
            <p:cNvPr id="88087" name="AutoShape 27"/>
            <p:cNvSpPr>
              <a:spLocks noChangeArrowheads="1"/>
            </p:cNvSpPr>
            <p:nvPr/>
          </p:nvSpPr>
          <p:spPr bwMode="auto">
            <a:xfrm>
              <a:off x="4010" y="1664"/>
              <a:ext cx="26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kumimoji="0" lang="zh-TW" altLang="en-US"/>
            </a:p>
          </p:txBody>
        </p:sp>
        <p:sp>
          <p:nvSpPr>
            <p:cNvPr id="88088" name="AutoShape 28"/>
            <p:cNvSpPr>
              <a:spLocks noChangeArrowheads="1"/>
            </p:cNvSpPr>
            <p:nvPr/>
          </p:nvSpPr>
          <p:spPr bwMode="auto">
            <a:xfrm>
              <a:off x="4010" y="1968"/>
              <a:ext cx="26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kumimoji="0" lang="zh-TW" altLang="en-US"/>
            </a:p>
          </p:txBody>
        </p:sp>
        <p:sp>
          <p:nvSpPr>
            <p:cNvPr id="88089" name="AutoShape 29"/>
            <p:cNvSpPr>
              <a:spLocks noChangeArrowheads="1"/>
            </p:cNvSpPr>
            <p:nvPr/>
          </p:nvSpPr>
          <p:spPr bwMode="auto">
            <a:xfrm>
              <a:off x="4010" y="2328"/>
              <a:ext cx="26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kumimoji="0" lang="zh-TW" altLang="en-US"/>
            </a:p>
          </p:txBody>
        </p:sp>
        <p:sp>
          <p:nvSpPr>
            <p:cNvPr id="88090" name="AutoShape 30"/>
            <p:cNvSpPr>
              <a:spLocks noChangeArrowheads="1"/>
            </p:cNvSpPr>
            <p:nvPr/>
          </p:nvSpPr>
          <p:spPr bwMode="auto">
            <a:xfrm>
              <a:off x="4010" y="2688"/>
              <a:ext cx="26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kumimoji="0" lang="zh-TW" altLang="en-US"/>
            </a:p>
          </p:txBody>
        </p:sp>
        <p:sp>
          <p:nvSpPr>
            <p:cNvPr id="88091" name="AutoShape 31"/>
            <p:cNvSpPr>
              <a:spLocks noChangeArrowheads="1"/>
            </p:cNvSpPr>
            <p:nvPr/>
          </p:nvSpPr>
          <p:spPr bwMode="auto">
            <a:xfrm>
              <a:off x="4010" y="3102"/>
              <a:ext cx="26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kumimoji="0" lang="zh-TW" altLang="en-US"/>
            </a:p>
          </p:txBody>
        </p:sp>
        <p:sp>
          <p:nvSpPr>
            <p:cNvPr id="88092" name="AutoShape 32"/>
            <p:cNvSpPr>
              <a:spLocks noChangeArrowheads="1"/>
            </p:cNvSpPr>
            <p:nvPr/>
          </p:nvSpPr>
          <p:spPr bwMode="auto">
            <a:xfrm>
              <a:off x="4010" y="3558"/>
              <a:ext cx="260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kumimoji="0" lang="zh-TW" altLang="en-US"/>
            </a:p>
          </p:txBody>
        </p:sp>
        <p:sp>
          <p:nvSpPr>
            <p:cNvPr id="88093" name="Text Box 33"/>
            <p:cNvSpPr txBox="1">
              <a:spLocks noChangeArrowheads="1"/>
            </p:cNvSpPr>
            <p:nvPr/>
          </p:nvSpPr>
          <p:spPr bwMode="auto">
            <a:xfrm>
              <a:off x="2995" y="1806"/>
              <a:ext cx="2238" cy="19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>
                <a:lnSpc>
                  <a:spcPct val="80000"/>
                </a:lnSpc>
              </a:pPr>
              <a:r>
                <a:rPr kumimoji="0" lang="zh-TW" altLang="en-US" b="1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貼上志願碼</a:t>
              </a:r>
            </a:p>
          </p:txBody>
        </p:sp>
        <p:sp>
          <p:nvSpPr>
            <p:cNvPr id="88094" name="Text Box 34"/>
            <p:cNvSpPr txBox="1">
              <a:spLocks noChangeArrowheads="1"/>
            </p:cNvSpPr>
            <p:nvPr/>
          </p:nvSpPr>
          <p:spPr bwMode="auto">
            <a:xfrm>
              <a:off x="5379" y="3718"/>
              <a:ext cx="677" cy="23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algn="ctr"/>
              <a:r>
                <a:rPr kumimoji="0" lang="zh-TW" altLang="en-US">
                  <a:solidFill>
                    <a:srgbClr val="00B050"/>
                  </a:solidFill>
                  <a:latin typeface="標楷體" pitchFamily="65" charset="-120"/>
                  <a:ea typeface="標楷體" pitchFamily="65" charset="-120"/>
                </a:rPr>
                <a:t>完成</a:t>
              </a:r>
            </a:p>
          </p:txBody>
        </p:sp>
        <p:sp>
          <p:nvSpPr>
            <p:cNvPr id="88095" name="AutoShape 35"/>
            <p:cNvSpPr>
              <a:spLocks noChangeArrowheads="1"/>
            </p:cNvSpPr>
            <p:nvPr/>
          </p:nvSpPr>
          <p:spPr bwMode="auto">
            <a:xfrm>
              <a:off x="5259" y="3750"/>
              <a:ext cx="104" cy="19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zh-TW" altLang="en-US"/>
            </a:p>
          </p:txBody>
        </p:sp>
        <p:sp>
          <p:nvSpPr>
            <p:cNvPr id="88096" name="Line 36"/>
            <p:cNvSpPr>
              <a:spLocks noChangeShapeType="1"/>
            </p:cNvSpPr>
            <p:nvPr/>
          </p:nvSpPr>
          <p:spPr bwMode="auto">
            <a:xfrm>
              <a:off x="2347" y="1872"/>
              <a:ext cx="64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8"/>
          <p:cNvPicPr>
            <a:picLocks noChangeAspect="1" noChangeArrowheads="1"/>
          </p:cNvPicPr>
          <p:nvPr/>
        </p:nvPicPr>
        <p:blipFill>
          <a:blip r:embed="rId3" cstate="print"/>
          <a:srcRect l="28156" t="10147" r="25307" b="4829"/>
          <a:stretch>
            <a:fillRect/>
          </a:stretch>
        </p:blipFill>
        <p:spPr bwMode="auto">
          <a:xfrm>
            <a:off x="4327525" y="115888"/>
            <a:ext cx="4335463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3546475" cy="4886325"/>
          </a:xfrm>
        </p:spPr>
        <p:txBody>
          <a:bodyPr/>
          <a:lstStyle/>
          <a:p>
            <a:pPr algn="just" eaLnBrk="1" hangingPunct="1"/>
            <a:r>
              <a:rPr lang="en-US" altLang="zh-TW" sz="2400" smtClean="0">
                <a:solidFill>
                  <a:srgbClr val="FF0000"/>
                </a:solidFill>
                <a:latin typeface="華康粗圓體"/>
                <a:ea typeface="華康粗圓體"/>
                <a:cs typeface="華康粗圓體"/>
                <a:sym typeface="Wingdings" pitchFamily="2" charset="2"/>
              </a:rPr>
              <a:t></a:t>
            </a:r>
            <a:r>
              <a:rPr lang="zh-TW" altLang="en-US" sz="2400" smtClean="0">
                <a:solidFill>
                  <a:srgbClr val="003399"/>
                </a:solidFill>
                <a:latin typeface="華康粗圓體"/>
                <a:ea typeface="華康粗圓體"/>
                <a:cs typeface="華康粗圓體"/>
              </a:rPr>
              <a:t>考生姓名</a:t>
            </a:r>
          </a:p>
          <a:p>
            <a:pPr algn="just" eaLnBrk="1" hangingPunct="1"/>
            <a:r>
              <a:rPr lang="zh-TW" altLang="en-US" sz="2400" smtClean="0">
                <a:solidFill>
                  <a:srgbClr val="FF0000"/>
                </a:solidFill>
                <a:latin typeface="華康粗圓體"/>
                <a:ea typeface="華康粗圓體"/>
                <a:cs typeface="華康粗圓體"/>
                <a:sym typeface="Wingdings" pitchFamily="2" charset="2"/>
              </a:rPr>
              <a:t></a:t>
            </a:r>
            <a:r>
              <a:rPr lang="zh-TW" altLang="en-US" sz="2400" smtClean="0">
                <a:solidFill>
                  <a:srgbClr val="003399"/>
                </a:solidFill>
                <a:latin typeface="華康粗圓體"/>
                <a:ea typeface="華康粗圓體"/>
                <a:cs typeface="華康粗圓體"/>
              </a:rPr>
              <a:t>准考證號碼</a:t>
            </a:r>
          </a:p>
          <a:p>
            <a:pPr algn="just" eaLnBrk="1" hangingPunct="1"/>
            <a:r>
              <a:rPr lang="zh-TW" altLang="en-US" sz="2400" smtClean="0">
                <a:solidFill>
                  <a:srgbClr val="FF0000"/>
                </a:solidFill>
                <a:latin typeface="華康粗圓體"/>
                <a:ea typeface="華康粗圓體"/>
                <a:cs typeface="華康粗圓體"/>
                <a:sym typeface="Wingdings" pitchFamily="2" charset="2"/>
              </a:rPr>
              <a:t></a:t>
            </a:r>
            <a:r>
              <a:rPr lang="zh-TW" altLang="en-US" sz="2400" smtClean="0">
                <a:solidFill>
                  <a:srgbClr val="003399"/>
                </a:solidFill>
                <a:latin typeface="華康粗圓體"/>
                <a:ea typeface="華康粗圓體"/>
                <a:cs typeface="華康粗圓體"/>
              </a:rPr>
              <a:t>志願序</a:t>
            </a:r>
          </a:p>
          <a:p>
            <a:pPr algn="just" eaLnBrk="1" hangingPunct="1"/>
            <a:r>
              <a:rPr lang="zh-TW" altLang="en-US" sz="2400" smtClean="0">
                <a:solidFill>
                  <a:srgbClr val="FF0000"/>
                </a:solidFill>
                <a:latin typeface="華康粗圓體"/>
                <a:ea typeface="華康粗圓體"/>
                <a:cs typeface="華康粗圓體"/>
                <a:sym typeface="Wingdings" pitchFamily="2" charset="2"/>
              </a:rPr>
              <a:t></a:t>
            </a:r>
            <a:r>
              <a:rPr lang="zh-TW" altLang="en-US" sz="2400" smtClean="0">
                <a:solidFill>
                  <a:srgbClr val="003399"/>
                </a:solidFill>
                <a:latin typeface="華康粗圓體"/>
                <a:ea typeface="華康粗圓體"/>
                <a:cs typeface="華康粗圓體"/>
              </a:rPr>
              <a:t>校系名稱</a:t>
            </a:r>
          </a:p>
          <a:p>
            <a:pPr algn="just" eaLnBrk="1" hangingPunct="1"/>
            <a:r>
              <a:rPr lang="zh-TW" altLang="en-US" sz="2400" smtClean="0">
                <a:solidFill>
                  <a:srgbClr val="FF0000"/>
                </a:solidFill>
                <a:latin typeface="華康粗圓體"/>
                <a:ea typeface="華康粗圓體"/>
                <a:cs typeface="華康粗圓體"/>
                <a:sym typeface="Wingdings" pitchFamily="2" charset="2"/>
              </a:rPr>
              <a:t></a:t>
            </a:r>
            <a:r>
              <a:rPr lang="zh-TW" altLang="en-US" sz="2400" smtClean="0">
                <a:solidFill>
                  <a:srgbClr val="003399"/>
                </a:solidFill>
                <a:latin typeface="華康粗圓體"/>
                <a:ea typeface="華康粗圓體"/>
                <a:cs typeface="華康粗圓體"/>
              </a:rPr>
              <a:t>「大學考試入學分發 </a:t>
            </a:r>
            <a:r>
              <a:rPr lang="zh-TW" altLang="en-US" sz="2000" smtClean="0">
                <a:solidFill>
                  <a:srgbClr val="003399"/>
                </a:solidFill>
                <a:latin typeface="標楷體" pitchFamily="65" charset="-120"/>
                <a:ea typeface="標楷體" pitchFamily="65" charset="-120"/>
              </a:rPr>
              <a:t>　　</a:t>
            </a:r>
            <a:r>
              <a:rPr lang="zh-TW" altLang="en-US" sz="2400" smtClean="0">
                <a:solidFill>
                  <a:srgbClr val="003399"/>
                </a:solidFill>
                <a:latin typeface="華康粗圓體"/>
                <a:ea typeface="華康粗圓體"/>
                <a:cs typeface="華康粗圓體"/>
              </a:rPr>
              <a:t>委員會」字樣的浮水印</a:t>
            </a:r>
          </a:p>
          <a:p>
            <a:pPr algn="just" eaLnBrk="1" hangingPunct="1"/>
            <a:r>
              <a:rPr lang="zh-TW" altLang="en-US" sz="2400" smtClean="0">
                <a:solidFill>
                  <a:srgbClr val="FF0000"/>
                </a:solidFill>
                <a:latin typeface="華康粗圓體"/>
                <a:ea typeface="華康粗圓體"/>
                <a:cs typeface="華康粗圓體"/>
                <a:sym typeface="Wingdings" pitchFamily="2" charset="2"/>
              </a:rPr>
              <a:t></a:t>
            </a:r>
            <a:r>
              <a:rPr lang="zh-TW" altLang="en-US" sz="2400" smtClean="0">
                <a:solidFill>
                  <a:srgbClr val="003399"/>
                </a:solidFill>
                <a:latin typeface="華康粗圓體"/>
                <a:ea typeface="華康粗圓體"/>
                <a:cs typeface="華康粗圓體"/>
              </a:rPr>
              <a:t>二維條碼</a:t>
            </a:r>
          </a:p>
          <a:p>
            <a:pPr algn="just" eaLnBrk="1" hangingPunct="1"/>
            <a:r>
              <a:rPr lang="zh-TW" altLang="en-US" sz="2400" smtClean="0">
                <a:solidFill>
                  <a:srgbClr val="FF0000"/>
                </a:solidFill>
                <a:latin typeface="華康粗圓體"/>
                <a:ea typeface="華康粗圓體"/>
                <a:cs typeface="華康粗圓體"/>
                <a:sym typeface="Wingdings" pitchFamily="2" charset="2"/>
              </a:rPr>
              <a:t></a:t>
            </a:r>
            <a:r>
              <a:rPr lang="zh-TW" altLang="en-US" sz="2400" smtClean="0">
                <a:solidFill>
                  <a:srgbClr val="003399"/>
                </a:solidFill>
                <a:latin typeface="華康粗圓體"/>
                <a:ea typeface="華康粗圓體"/>
                <a:cs typeface="華康粗圓體"/>
              </a:rPr>
              <a:t>訊息識別碼</a:t>
            </a:r>
          </a:p>
          <a:p>
            <a:pPr algn="just" eaLnBrk="1" hangingPunct="1"/>
            <a:r>
              <a:rPr lang="zh-TW" altLang="en-US" sz="2400" smtClean="0">
                <a:solidFill>
                  <a:srgbClr val="FF0000"/>
                </a:solidFill>
                <a:latin typeface="華康粗圓體"/>
                <a:ea typeface="華康粗圓體"/>
                <a:cs typeface="華康粗圓體"/>
                <a:sym typeface="Wingdings" pitchFamily="2" charset="2"/>
              </a:rPr>
              <a:t></a:t>
            </a:r>
            <a:r>
              <a:rPr lang="zh-TW" altLang="en-US" sz="2400" smtClean="0">
                <a:solidFill>
                  <a:srgbClr val="003399"/>
                </a:solidFill>
                <a:latin typeface="華康粗圓體"/>
                <a:ea typeface="華康粗圓體"/>
                <a:cs typeface="華康粗圓體"/>
              </a:rPr>
              <a:t>複查簽名欄</a:t>
            </a:r>
            <a:r>
              <a:rPr lang="zh-TW" altLang="en-US" sz="2400" smtClean="0">
                <a:latin typeface="華康粗圓體"/>
                <a:ea typeface="華康粗圓體"/>
                <a:cs typeface="華康粗圓體"/>
              </a:rPr>
              <a:t> 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84138" y="44450"/>
            <a:ext cx="39830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 anchor="ctr"/>
          <a:lstStyle/>
          <a:p>
            <a:pPr algn="ctr">
              <a:defRPr/>
            </a:pPr>
            <a:r>
              <a:rPr kumimoji="0" lang="zh-TW" altLang="en-US" sz="4000" b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粗圓體" pitchFamily="49" charset="-120"/>
                <a:ea typeface="華康粗圓體" pitchFamily="49" charset="-120"/>
              </a:rPr>
              <a:t>分發志願表內容</a:t>
            </a: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343525" y="5446713"/>
            <a:ext cx="2487613" cy="358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90118" name="Group 6"/>
          <p:cNvGrpSpPr>
            <a:grpSpLocks/>
          </p:cNvGrpSpPr>
          <p:nvPr/>
        </p:nvGrpSpPr>
        <p:grpSpPr bwMode="auto">
          <a:xfrm>
            <a:off x="4314825" y="333375"/>
            <a:ext cx="2562225" cy="5476875"/>
            <a:chOff x="2736" y="552"/>
            <a:chExt cx="1680" cy="3450"/>
          </a:xfrm>
        </p:grpSpPr>
        <p:sp>
          <p:nvSpPr>
            <p:cNvPr id="90121" name="Text Box 7"/>
            <p:cNvSpPr txBox="1">
              <a:spLocks noChangeArrowheads="1"/>
            </p:cNvSpPr>
            <p:nvPr/>
          </p:nvSpPr>
          <p:spPr bwMode="auto">
            <a:xfrm>
              <a:off x="3696" y="3558"/>
              <a:ext cx="384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eaLnBrk="0" hangingPunct="0"/>
              <a:r>
                <a:rPr kumimoji="0" lang="en-US" altLang="zh-TW" sz="1400" b="1">
                  <a:solidFill>
                    <a:srgbClr val="FF0000"/>
                  </a:solidFill>
                  <a:sym typeface="Wingdings" pitchFamily="2" charset="2"/>
                </a:rPr>
                <a:t></a:t>
              </a:r>
              <a:endParaRPr kumimoji="0" lang="en-US" altLang="zh-TW" sz="1400" b="1">
                <a:solidFill>
                  <a:srgbClr val="FF0000"/>
                </a:solidFill>
              </a:endParaRPr>
            </a:p>
          </p:txBody>
        </p:sp>
        <p:sp>
          <p:nvSpPr>
            <p:cNvPr id="90122" name="Text Box 8"/>
            <p:cNvSpPr txBox="1">
              <a:spLocks noChangeArrowheads="1"/>
            </p:cNvSpPr>
            <p:nvPr/>
          </p:nvSpPr>
          <p:spPr bwMode="auto">
            <a:xfrm>
              <a:off x="3438" y="3420"/>
              <a:ext cx="21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eaLnBrk="0" hangingPunct="0"/>
              <a:r>
                <a:rPr kumimoji="0" lang="en-US" altLang="zh-TW" sz="1400" b="1">
                  <a:solidFill>
                    <a:srgbClr val="FF0000"/>
                  </a:solidFill>
                  <a:sym typeface="Wingdings" pitchFamily="2" charset="2"/>
                </a:rPr>
                <a:t></a:t>
              </a:r>
              <a:endParaRPr kumimoji="0" lang="en-US" altLang="zh-TW" sz="1200" b="1">
                <a:solidFill>
                  <a:srgbClr val="FF0000"/>
                </a:solidFill>
              </a:endParaRPr>
            </a:p>
          </p:txBody>
        </p:sp>
        <p:sp>
          <p:nvSpPr>
            <p:cNvPr id="90123" name="Text Box 9"/>
            <p:cNvSpPr txBox="1">
              <a:spLocks noChangeArrowheads="1"/>
            </p:cNvSpPr>
            <p:nvPr/>
          </p:nvSpPr>
          <p:spPr bwMode="auto">
            <a:xfrm>
              <a:off x="3444" y="3786"/>
              <a:ext cx="30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eaLnBrk="0" hangingPunct="0"/>
              <a:r>
                <a:rPr kumimoji="0" lang="en-US" altLang="zh-TW" sz="1400" b="1">
                  <a:solidFill>
                    <a:srgbClr val="FF0000"/>
                  </a:solidFill>
                  <a:sym typeface="Wingdings" pitchFamily="2" charset="2"/>
                </a:rPr>
                <a:t></a:t>
              </a:r>
              <a:endParaRPr kumimoji="0" lang="en-US" altLang="zh-TW" sz="1200">
                <a:solidFill>
                  <a:srgbClr val="FF0000"/>
                </a:solidFill>
              </a:endParaRPr>
            </a:p>
          </p:txBody>
        </p:sp>
        <p:sp>
          <p:nvSpPr>
            <p:cNvPr id="90124" name="Text Box 10"/>
            <p:cNvSpPr txBox="1">
              <a:spLocks noChangeArrowheads="1"/>
            </p:cNvSpPr>
            <p:nvPr/>
          </p:nvSpPr>
          <p:spPr bwMode="auto">
            <a:xfrm>
              <a:off x="4032" y="2424"/>
              <a:ext cx="24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eaLnBrk="0" hangingPunct="0"/>
              <a:r>
                <a:rPr kumimoji="0" lang="en-US" altLang="zh-TW" sz="1400" b="1">
                  <a:solidFill>
                    <a:srgbClr val="FF0000"/>
                  </a:solidFill>
                  <a:sym typeface="Wingdings" pitchFamily="2" charset="2"/>
                </a:rPr>
                <a:t></a:t>
              </a:r>
              <a:endParaRPr kumimoji="0" lang="en-US" altLang="zh-TW" sz="1200">
                <a:solidFill>
                  <a:srgbClr val="FF0000"/>
                </a:solidFill>
              </a:endParaRPr>
            </a:p>
          </p:txBody>
        </p:sp>
        <p:sp>
          <p:nvSpPr>
            <p:cNvPr id="90125" name="Text Box 11"/>
            <p:cNvSpPr txBox="1">
              <a:spLocks noChangeArrowheads="1"/>
            </p:cNvSpPr>
            <p:nvPr/>
          </p:nvSpPr>
          <p:spPr bwMode="auto">
            <a:xfrm>
              <a:off x="3120" y="552"/>
              <a:ext cx="24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eaLnBrk="0" hangingPunct="0"/>
              <a:r>
                <a:rPr kumimoji="0" lang="en-US" altLang="zh-TW" sz="1400" b="1">
                  <a:solidFill>
                    <a:srgbClr val="FF0000"/>
                  </a:solidFill>
                  <a:sym typeface="Wingdings" pitchFamily="2" charset="2"/>
                </a:rPr>
                <a:t></a:t>
              </a:r>
              <a:endParaRPr kumimoji="0" lang="en-US" altLang="zh-TW" sz="1200">
                <a:solidFill>
                  <a:srgbClr val="FF0000"/>
                </a:solidFill>
              </a:endParaRPr>
            </a:p>
          </p:txBody>
        </p:sp>
        <p:sp>
          <p:nvSpPr>
            <p:cNvPr id="90126" name="Text Box 12"/>
            <p:cNvSpPr txBox="1">
              <a:spLocks noChangeArrowheads="1"/>
            </p:cNvSpPr>
            <p:nvPr/>
          </p:nvSpPr>
          <p:spPr bwMode="auto">
            <a:xfrm>
              <a:off x="2736" y="726"/>
              <a:ext cx="24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eaLnBrk="0" hangingPunct="0"/>
              <a:r>
                <a:rPr kumimoji="0" lang="en-US" altLang="zh-TW" sz="1400" b="1">
                  <a:solidFill>
                    <a:srgbClr val="FF0000"/>
                  </a:solidFill>
                  <a:sym typeface="Wingdings" pitchFamily="2" charset="2"/>
                </a:rPr>
                <a:t></a:t>
              </a:r>
              <a:endParaRPr kumimoji="0" lang="en-US" altLang="zh-TW" sz="1200">
                <a:solidFill>
                  <a:srgbClr val="FF0000"/>
                </a:solidFill>
              </a:endParaRPr>
            </a:p>
          </p:txBody>
        </p:sp>
        <p:sp>
          <p:nvSpPr>
            <p:cNvPr id="90127" name="Text Box 13"/>
            <p:cNvSpPr txBox="1">
              <a:spLocks noChangeArrowheads="1"/>
            </p:cNvSpPr>
            <p:nvPr/>
          </p:nvSpPr>
          <p:spPr bwMode="auto">
            <a:xfrm>
              <a:off x="3156" y="726"/>
              <a:ext cx="252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eaLnBrk="0" hangingPunct="0"/>
              <a:r>
                <a:rPr kumimoji="0" lang="en-US" altLang="zh-TW" sz="1400" b="1">
                  <a:solidFill>
                    <a:srgbClr val="FF0000"/>
                  </a:solidFill>
                  <a:sym typeface="Wingdings" pitchFamily="2" charset="2"/>
                </a:rPr>
                <a:t></a:t>
              </a:r>
              <a:endParaRPr kumimoji="0" lang="en-US" altLang="zh-TW" sz="1200">
                <a:solidFill>
                  <a:srgbClr val="FF0000"/>
                </a:solidFill>
              </a:endParaRPr>
            </a:p>
          </p:txBody>
        </p:sp>
        <p:sp>
          <p:nvSpPr>
            <p:cNvPr id="90128" name="Text Box 14"/>
            <p:cNvSpPr txBox="1">
              <a:spLocks noChangeArrowheads="1"/>
            </p:cNvSpPr>
            <p:nvPr/>
          </p:nvSpPr>
          <p:spPr bwMode="auto">
            <a:xfrm>
              <a:off x="4122" y="618"/>
              <a:ext cx="294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/>
            <a:lstStyle/>
            <a:p>
              <a:pPr eaLnBrk="0" hangingPunct="0"/>
              <a:r>
                <a:rPr kumimoji="0" lang="en-US" altLang="zh-TW" sz="1400" b="1">
                  <a:solidFill>
                    <a:srgbClr val="FF0000"/>
                  </a:solidFill>
                  <a:sym typeface="Wingdings" pitchFamily="2" charset="2"/>
                </a:rPr>
                <a:t></a:t>
              </a:r>
              <a:endParaRPr kumimoji="0" lang="en-US" altLang="zh-TW" sz="1200">
                <a:solidFill>
                  <a:srgbClr val="FF0000"/>
                </a:solidFill>
              </a:endParaRPr>
            </a:p>
          </p:txBody>
        </p:sp>
      </p:grpSp>
      <p:sp>
        <p:nvSpPr>
          <p:cNvPr id="90119" name="Text Box 15"/>
          <p:cNvSpPr txBox="1">
            <a:spLocks noChangeArrowheads="1"/>
          </p:cNvSpPr>
          <p:nvPr/>
        </p:nvSpPr>
        <p:spPr bwMode="auto">
          <a:xfrm>
            <a:off x="4429125" y="-26988"/>
            <a:ext cx="1538288" cy="45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  <a:ea typeface="華康儷中黑"/>
                <a:cs typeface="華康儷中黑"/>
              </a:rPr>
              <a:t>範例</a:t>
            </a:r>
          </a:p>
        </p:txBody>
      </p:sp>
      <p:sp>
        <p:nvSpPr>
          <p:cNvPr id="90120" name="文字方塊 16"/>
          <p:cNvSpPr txBox="1">
            <a:spLocks noChangeArrowheads="1"/>
          </p:cNvSpPr>
          <p:nvPr/>
        </p:nvSpPr>
        <p:spPr bwMode="auto">
          <a:xfrm>
            <a:off x="5335588" y="285750"/>
            <a:ext cx="500062" cy="220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altLang="zh-TW" sz="1000" b="1"/>
              <a:t>101</a:t>
            </a:r>
          </a:p>
        </p:txBody>
      </p:sp>
      <p:sp>
        <p:nvSpPr>
          <p:cNvPr id="2" name="矩形 1"/>
          <p:cNvSpPr/>
          <p:nvPr/>
        </p:nvSpPr>
        <p:spPr>
          <a:xfrm>
            <a:off x="143352" y="5232934"/>
            <a:ext cx="41841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accent2"/>
                </a:solidFill>
              </a:rPr>
              <a:t>上網選填時間：</a:t>
            </a:r>
            <a:endParaRPr lang="en-US" altLang="zh-TW" dirty="0">
              <a:solidFill>
                <a:schemeClr val="accent2"/>
              </a:solidFill>
            </a:endParaRPr>
          </a:p>
          <a:p>
            <a:r>
              <a:rPr lang="en-US" altLang="zh-TW" dirty="0" smtClean="0">
                <a:solidFill>
                  <a:srgbClr val="FF0000"/>
                </a:solidFill>
              </a:rPr>
              <a:t>8/18</a:t>
            </a:r>
            <a:r>
              <a:rPr lang="zh-TW" altLang="en-US" dirty="0" smtClean="0">
                <a:solidFill>
                  <a:srgbClr val="FF0000"/>
                </a:solidFill>
              </a:rPr>
              <a:t>  </a:t>
            </a:r>
            <a:r>
              <a:rPr lang="en-US" altLang="zh-TW" dirty="0">
                <a:solidFill>
                  <a:srgbClr val="FF0000"/>
                </a:solidFill>
              </a:rPr>
              <a:t>09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  <a:r>
              <a:rPr lang="en-US" altLang="zh-TW" dirty="0">
                <a:solidFill>
                  <a:srgbClr val="FF0000"/>
                </a:solidFill>
              </a:rPr>
              <a:t>00</a:t>
            </a:r>
            <a:r>
              <a:rPr lang="zh-TW" altLang="en-US" dirty="0">
                <a:solidFill>
                  <a:srgbClr val="FF0000"/>
                </a:solidFill>
              </a:rPr>
              <a:t> ～ </a:t>
            </a:r>
            <a:r>
              <a:rPr lang="en-US" altLang="zh-TW" dirty="0" smtClean="0">
                <a:solidFill>
                  <a:srgbClr val="FF0000"/>
                </a:solidFill>
              </a:rPr>
              <a:t>8/21</a:t>
            </a:r>
            <a:r>
              <a:rPr lang="zh-TW" altLang="en-US" dirty="0" smtClean="0">
                <a:solidFill>
                  <a:srgbClr val="FF0000"/>
                </a:solidFill>
              </a:rPr>
              <a:t>    </a:t>
            </a:r>
            <a:r>
              <a:rPr lang="en-US" altLang="zh-TW" dirty="0" smtClean="0">
                <a:solidFill>
                  <a:srgbClr val="FF0000"/>
                </a:solidFill>
              </a:rPr>
              <a:t>16</a:t>
            </a:r>
            <a:r>
              <a:rPr lang="zh-TW" altLang="en-US" dirty="0">
                <a:solidFill>
                  <a:srgbClr val="FF0000"/>
                </a:solidFill>
              </a:rPr>
              <a:t>：</a:t>
            </a:r>
            <a:r>
              <a:rPr lang="en-US" altLang="zh-TW" dirty="0">
                <a:solidFill>
                  <a:srgbClr val="FF0000"/>
                </a:solidFill>
              </a:rPr>
              <a:t>30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r>
              <a:rPr lang="zh-TW" altLang="en-US" dirty="0" smtClean="0">
                <a:solidFill>
                  <a:srgbClr val="FF0000"/>
                </a:solidFill>
              </a:rPr>
              <a:t>       </a:t>
            </a:r>
            <a:r>
              <a:rPr lang="zh-TW" altLang="en-US" dirty="0">
                <a:solidFill>
                  <a:srgbClr val="FF0000"/>
                </a:solidFill>
              </a:rPr>
              <a:t>請務必於時間內完成！！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文字方塊 5"/>
          <p:cNvSpPr txBox="1">
            <a:spLocks noChangeArrowheads="1"/>
          </p:cNvSpPr>
          <p:nvPr/>
        </p:nvSpPr>
        <p:spPr bwMode="auto">
          <a:xfrm>
            <a:off x="0" y="2708275"/>
            <a:ext cx="9144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5175" indent="-765175" algn="ctr">
              <a:spcAft>
                <a:spcPts val="1200"/>
              </a:spcAft>
            </a:pPr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大學考試入學分發委員會：簡稱分發會</a:t>
            </a:r>
            <a:r>
              <a:rPr kumimoji="0" lang="en-US" altLang="zh-TW" sz="280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成功大學</a:t>
            </a:r>
            <a:r>
              <a:rPr kumimoji="0" lang="en-US" altLang="zh-TW" sz="2800"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765175" indent="-765175" algn="ctr">
              <a:spcAft>
                <a:spcPts val="1200"/>
              </a:spcAft>
            </a:pPr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en-US" sz="28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    →提醒各位同學最慢一定要在前一天完成</a:t>
            </a:r>
            <a:endParaRPr kumimoji="0" lang="en-US" altLang="zh-TW" sz="280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2163" name="文字方塊 5"/>
          <p:cNvSpPr txBox="1">
            <a:spLocks noChangeArrowheads="1"/>
          </p:cNvSpPr>
          <p:nvPr/>
        </p:nvSpPr>
        <p:spPr bwMode="auto">
          <a:xfrm>
            <a:off x="2700338" y="1268413"/>
            <a:ext cx="644366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5175" indent="-765175">
              <a:spcAft>
                <a:spcPts val="1200"/>
              </a:spcAft>
            </a:pPr>
            <a:r>
              <a:rPr kumimoji="0" lang="zh-TW" altLang="en-US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任何網路選填問題</a:t>
            </a:r>
            <a:endParaRPr kumimoji="0" lang="en-US" altLang="zh-TW" sz="300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65175" indent="-765175">
              <a:spcAft>
                <a:spcPts val="1200"/>
              </a:spcAft>
            </a:pPr>
            <a:r>
              <a:rPr kumimoji="0" lang="zh-TW" altLang="en-US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請打分發會   電話</a:t>
            </a:r>
            <a:r>
              <a:rPr kumimoji="0" lang="en-US" altLang="zh-TW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(06</a:t>
            </a:r>
            <a:r>
              <a:rPr kumimoji="0" lang="en-US" altLang="zh-TW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)236-2755</a:t>
            </a:r>
            <a:endParaRPr kumimoji="0" lang="en-US" altLang="zh-TW" sz="300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64" name="Picture 2" descr="3D小的人的性格的智能手機。黑屏的複製空間。人系列。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076700"/>
            <a:ext cx="158432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圖片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76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6" name="標題 1"/>
          <p:cNvSpPr>
            <a:spLocks noGrp="1"/>
          </p:cNvSpPr>
          <p:nvPr>
            <p:ph type="title"/>
          </p:nvPr>
        </p:nvSpPr>
        <p:spPr>
          <a:xfrm>
            <a:off x="6349" y="1385888"/>
            <a:ext cx="7369175" cy="1143000"/>
          </a:xfrm>
        </p:spPr>
        <p:txBody>
          <a:bodyPr/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華康硬黑體W7"/>
                <a:ea typeface="華康特粗明體"/>
                <a:cs typeface="華康特粗明體"/>
              </a:rPr>
              <a:t>祝福與叮嚀</a:t>
            </a:r>
            <a:endParaRPr lang="zh-TW" altLang="zh-TW" sz="4800" dirty="0" smtClean="0">
              <a:solidFill>
                <a:srgbClr val="FF0000"/>
              </a:solidFill>
              <a:latin typeface="華康粗黑體"/>
              <a:ea typeface="華康粗黑體"/>
              <a:cs typeface="華康粗黑體"/>
            </a:endParaRPr>
          </a:p>
        </p:txBody>
      </p:sp>
      <p:pic>
        <p:nvPicPr>
          <p:cNvPr id="93189" name="圖片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675" y="481013"/>
            <a:ext cx="4270375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36912"/>
            <a:ext cx="3218644" cy="3782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流程圖: 替代處理程序 8"/>
          <p:cNvSpPr/>
          <p:nvPr/>
        </p:nvSpPr>
        <p:spPr>
          <a:xfrm>
            <a:off x="684213" y="3573463"/>
            <a:ext cx="1871662" cy="1368425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/>
              <a:t>我的志願表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25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marL="347663" indent="-347663" defTabSz="925513" eaLnBrk="1" hangingPunct="1">
              <a:spcBef>
                <a:spcPct val="20000"/>
              </a:spcBef>
              <a:defRPr/>
            </a:pPr>
            <a:r>
              <a:rPr lang="zh-TW" altLang="en-US" dirty="0" smtClean="0">
                <a:solidFill>
                  <a:schemeClr val="bg1"/>
                </a:solidFill>
                <a:latin typeface="華康粗圓體" pitchFamily="49" charset="-120"/>
                <a:ea typeface="華康粗圓體" pitchFamily="49" charset="-120"/>
                <a:cs typeface="Arial" pitchFamily="34" charset="0"/>
              </a:rPr>
              <a:t>從少填志願看高分落榜錄取率</a:t>
            </a:r>
            <a:endParaRPr lang="zh-TW" altLang="en-US" dirty="0">
              <a:solidFill>
                <a:schemeClr val="bg1"/>
              </a:solidFill>
              <a:latin typeface="華康粗圓體" pitchFamily="49" charset="-120"/>
              <a:ea typeface="華康粗圓體" pitchFamily="49" charset="-120"/>
              <a:cs typeface="Arial" pitchFamily="34" charset="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34925" y="620713"/>
          <a:ext cx="9036050" cy="6003968"/>
        </p:xfrm>
        <a:graphic>
          <a:graphicData uri="http://schemas.openxmlformats.org/drawingml/2006/table">
            <a:tbl>
              <a:tblPr/>
              <a:tblGrid>
                <a:gridCol w="36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86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7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73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73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5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10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0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101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101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5242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06413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6944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選填</a:t>
                      </a:r>
                      <a:br>
                        <a:rPr kumimoji="0" lang="zh-TW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志願數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登計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落榜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落榜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選填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志願數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登計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落榜</a:t>
                      </a:r>
                      <a:br>
                        <a:rPr kumimoji="0" lang="zh-TW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落榜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選填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志願數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登計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落榜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落榜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選填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志願數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登記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</a:t>
                      </a:r>
                      <a:br>
                        <a:rPr kumimoji="0" lang="zh-TW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登計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落榜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累計</a:t>
                      </a:r>
                      <a:b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0" lang="zh-TW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落榜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F1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11018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51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690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28509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1829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76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42320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2350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602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11620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1137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777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29286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1859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77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42704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2362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703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12323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1172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29915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1884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78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43058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2379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338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12849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1198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563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30478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1909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79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43354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2398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1011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13860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1239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55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31160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80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43982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2417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713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709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14569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1272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56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663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31823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1955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81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44366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2433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971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778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15347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1303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57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32364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1975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44769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2440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1264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33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663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16010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1341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58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560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32924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1992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83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45076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2451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1539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16559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1367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59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33331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2008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84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45421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2459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444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1983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744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17303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1398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60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988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34319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2037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85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45797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2474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2362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819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18122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1428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61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563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34882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2068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86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46140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2489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590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18712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1457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35413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2089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87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46406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2505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3201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19361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1484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63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35896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2103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88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46834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2522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3665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563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39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614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19975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1515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64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36405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2130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89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47128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513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4178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615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932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20907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65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36884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2146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90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47557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567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4745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666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651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21558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1573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66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699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37583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2177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91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47852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2559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5236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709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737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22295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1601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67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38032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2195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332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48184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2576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5785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744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614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22909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1631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68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551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38583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93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48508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2596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514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6299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801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44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544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23453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1655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69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38966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2235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94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280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48788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2614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857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7156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861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732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24185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1678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70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645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39611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2256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95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49117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2630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7777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908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46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604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24789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1694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71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455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40066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2277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96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49437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2644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8397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587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25376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1710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72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40550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2295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97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296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49733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2660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566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8963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996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610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25986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1740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73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425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40975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2308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98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369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50102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2684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671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9634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1036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525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26511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1759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74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345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41320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2326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99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486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50588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2714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23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753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10387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1085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1308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27819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43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1802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75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500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41820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2342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100 </a:t>
                      </a:r>
                    </a:p>
                  </a:txBody>
                  <a:tcPr marL="9525" marR="9525" marT="9525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8074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58662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571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</a:rPr>
                        <a:t>3285</a:t>
                      </a:r>
                    </a:p>
                  </a:txBody>
                  <a:tcPr marL="9525" marR="9525" marT="9525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0642" t="10776" r="21073" b="1151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1043608" y="4797152"/>
            <a:ext cx="7632848" cy="792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3608" y="5399088"/>
            <a:ext cx="1458912" cy="145891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96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41C8-86FD-4FDC-BC31-F0B89B7CD5B9}" type="slidenum">
              <a:rPr lang="en-US" altLang="zh-TW" smtClean="0"/>
              <a:pPr/>
              <a:t>39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" y="0"/>
            <a:ext cx="9137754" cy="6871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043608" y="692696"/>
            <a:ext cx="58326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提醒：</a:t>
            </a:r>
            <a:endParaRPr lang="en-US" altLang="zh-TW" sz="4800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1</a:t>
            </a:r>
            <a:r>
              <a:rPr lang="zh-TW" altLang="en-US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、繳費</a:t>
            </a:r>
            <a:endParaRPr lang="en-US" altLang="zh-TW" sz="4800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2</a:t>
            </a:r>
            <a:r>
              <a:rPr lang="zh-TW" altLang="en-US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、預排志願序</a:t>
            </a:r>
            <a:endParaRPr lang="en-US" altLang="zh-TW" sz="4800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en-US" altLang="zh-TW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3</a:t>
            </a:r>
            <a:r>
              <a:rPr lang="zh-TW" altLang="en-US" sz="480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、網路選填</a:t>
            </a:r>
            <a:endParaRPr lang="en-US" altLang="zh-TW" sz="4800" dirty="0" smtClean="0">
              <a:solidFill>
                <a:srgbClr val="FF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00192" y="908720"/>
            <a:ext cx="1728192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9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9" y="1452"/>
            <a:ext cx="9137754" cy="68710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5" t="56921"/>
          <a:stretch/>
        </p:blipFill>
        <p:spPr>
          <a:xfrm>
            <a:off x="7884368" y="5137910"/>
            <a:ext cx="1400128" cy="172009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9512" y="116632"/>
            <a:ext cx="8856984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新細明體" pitchFamily="18" charset="-120"/>
                <a:ea typeface="+mn-ea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新細明體" pitchFamily="18" charset="-120"/>
                <a:ea typeface="+mn-ea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新細明體" pitchFamily="18" charset="-120"/>
                <a:ea typeface="+mn-ea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新細明體" pitchFamily="18" charset="-120"/>
                <a:ea typeface="+mn-ea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新細明體" pitchFamily="18" charset="-120"/>
                <a:ea typeface="+mn-ea"/>
                <a:cs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2800" dirty="0" smtClean="0"/>
              <a:t>一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新</a:t>
            </a:r>
            <a:r>
              <a:rPr lang="zh-TW" altLang="en-US" sz="2800" dirty="0"/>
              <a:t>課綱讓重</a:t>
            </a:r>
            <a:r>
              <a:rPr lang="zh-TW" altLang="en-US" sz="2800" dirty="0" smtClean="0"/>
              <a:t>考生劣勢</a:t>
            </a:r>
            <a:r>
              <a:rPr lang="zh-TW" altLang="en-US" sz="2800" dirty="0"/>
              <a:t>多於</a:t>
            </a:r>
            <a:r>
              <a:rPr lang="zh-TW" altLang="en-US" sz="2800" dirty="0" smtClean="0"/>
              <a:t>優勢：</a:t>
            </a:r>
            <a:endParaRPr lang="en-US" altLang="zh-TW" sz="2800" dirty="0" smtClean="0"/>
          </a:p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dirty="0" smtClean="0"/>
              <a:t>     1.</a:t>
            </a:r>
            <a:r>
              <a:rPr lang="zh-TW" altLang="en-US" sz="2800" dirty="0" smtClean="0"/>
              <a:t>不能參加繁星</a:t>
            </a:r>
            <a:endParaRPr lang="en-US" altLang="zh-TW" sz="2800" dirty="0" smtClean="0"/>
          </a:p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dirty="0"/>
              <a:t> </a:t>
            </a:r>
            <a:r>
              <a:rPr lang="en-US" altLang="zh-TW" sz="2800" dirty="0" smtClean="0"/>
              <a:t>    2.</a:t>
            </a:r>
            <a:r>
              <a:rPr lang="zh-TW" altLang="en-US" sz="2800" dirty="0" smtClean="0"/>
              <a:t>個人申請：數</a:t>
            </a:r>
            <a:r>
              <a:rPr lang="en-US" altLang="zh-TW" sz="2800" dirty="0"/>
              <a:t>A</a:t>
            </a:r>
            <a:r>
              <a:rPr lang="zh-TW" altLang="en-US" sz="2800" dirty="0" smtClean="0"/>
              <a:t>數</a:t>
            </a:r>
            <a:r>
              <a:rPr lang="en-US" altLang="zh-TW" sz="2800" dirty="0" smtClean="0"/>
              <a:t>B</a:t>
            </a:r>
            <a:r>
              <a:rPr lang="zh-TW" altLang="en-US" sz="2800" dirty="0" smtClean="0"/>
              <a:t>的限制</a:t>
            </a:r>
            <a:endParaRPr lang="en-US" altLang="zh-TW" sz="2800" dirty="0" smtClean="0"/>
          </a:p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dirty="0"/>
              <a:t> </a:t>
            </a:r>
            <a:r>
              <a:rPr lang="en-US" altLang="zh-TW" sz="2800" dirty="0" smtClean="0"/>
              <a:t>    3.</a:t>
            </a:r>
            <a:r>
              <a:rPr lang="zh-TW" altLang="en-US" sz="2800" dirty="0" smtClean="0"/>
              <a:t>指考（分科測驗）：社會組學生</a:t>
            </a:r>
            <a:r>
              <a:rPr lang="zh-TW" altLang="en-US" sz="2800" dirty="0"/>
              <a:t>若</a:t>
            </a:r>
            <a:r>
              <a:rPr lang="zh-TW" altLang="en-US" sz="2800" dirty="0" smtClean="0"/>
              <a:t>想重考，拚</a:t>
            </a:r>
            <a:r>
              <a:rPr lang="zh-TW" altLang="en-US" sz="2800" dirty="0"/>
              <a:t>頂</a:t>
            </a:r>
            <a:r>
              <a:rPr lang="zh-TW" altLang="en-US" sz="2800" dirty="0" smtClean="0"/>
              <a:t>大  </a:t>
            </a:r>
            <a:endParaRPr lang="en-US" altLang="zh-TW" sz="2800" dirty="0" smtClean="0"/>
          </a:p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dirty="0"/>
              <a:t> </a:t>
            </a:r>
            <a:r>
              <a:rPr lang="en-US" altLang="zh-TW" sz="2800" dirty="0" smtClean="0"/>
              <a:t>       </a:t>
            </a:r>
            <a:r>
              <a:rPr lang="zh-TW" altLang="en-US" sz="2800" dirty="0" smtClean="0"/>
              <a:t>商</a:t>
            </a:r>
            <a:r>
              <a:rPr lang="zh-TW" altLang="en-US" sz="2800" dirty="0"/>
              <a:t>管科系，恐得</a:t>
            </a:r>
            <a:r>
              <a:rPr lang="zh-TW" altLang="en-US" sz="2800" dirty="0" smtClean="0"/>
              <a:t>額外補</a:t>
            </a:r>
            <a:r>
              <a:rPr lang="zh-TW" altLang="en-US" sz="2800" dirty="0"/>
              <a:t>「數甲」</a:t>
            </a:r>
            <a:r>
              <a:rPr lang="zh-TW" altLang="en-US" sz="2800" dirty="0" smtClean="0"/>
              <a:t>。且今年</a:t>
            </a:r>
            <a:r>
              <a:rPr lang="zh-TW" altLang="en-US" sz="2800" dirty="0"/>
              <a:t>指</a:t>
            </a:r>
            <a:r>
              <a:rPr lang="zh-TW" altLang="en-US" sz="2800" dirty="0" smtClean="0"/>
              <a:t>考甲、 </a:t>
            </a:r>
            <a:endParaRPr lang="en-US" altLang="zh-TW" sz="2800" dirty="0" smtClean="0"/>
          </a:p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dirty="0"/>
              <a:t> </a:t>
            </a:r>
            <a:r>
              <a:rPr lang="en-US" altLang="zh-TW" sz="2800" dirty="0" smtClean="0"/>
              <a:t>       </a:t>
            </a:r>
            <a:r>
              <a:rPr lang="zh-TW" altLang="en-US" sz="2800" dirty="0" smtClean="0"/>
              <a:t>數</a:t>
            </a:r>
            <a:r>
              <a:rPr lang="zh-TW" altLang="en-US" sz="2800" dirty="0"/>
              <a:t>乙等</a:t>
            </a:r>
            <a:r>
              <a:rPr lang="zh-TW" altLang="en-US" sz="2800" dirty="0" smtClean="0"/>
              <a:t>科目都</a:t>
            </a:r>
            <a:r>
              <a:rPr lang="zh-TW" altLang="en-US" sz="2800" dirty="0"/>
              <a:t>比去年</a:t>
            </a:r>
            <a:r>
              <a:rPr lang="zh-TW" altLang="en-US" sz="2800" dirty="0" smtClean="0"/>
              <a:t>簡單。</a:t>
            </a:r>
            <a:endParaRPr lang="en-US" altLang="zh-TW" sz="2800" dirty="0" smtClean="0"/>
          </a:p>
          <a:p>
            <a:pPr marL="476250" indent="-476250" defTabSz="925513" eaLnBrk="1" hangingPunct="1">
              <a:lnSpc>
                <a:spcPct val="90000"/>
              </a:lnSpc>
              <a:buNone/>
              <a:defRPr/>
            </a:pPr>
            <a:r>
              <a:rPr lang="zh-TW" altLang="en-US" sz="2800" b="1" dirty="0"/>
              <a:t>二</a:t>
            </a:r>
            <a:r>
              <a:rPr lang="en-US" altLang="zh-TW" sz="2800" b="1" dirty="0" smtClean="0"/>
              <a:t>.</a:t>
            </a:r>
            <a:r>
              <a:rPr lang="zh-TW" altLang="en-US" sz="2800" b="1" dirty="0" smtClean="0"/>
              <a:t>明年</a:t>
            </a:r>
            <a:r>
              <a:rPr lang="zh-TW" altLang="en-US" sz="2800" b="1" dirty="0"/>
              <a:t>分科測驗計分未定 </a:t>
            </a:r>
            <a:r>
              <a:rPr lang="en-US" altLang="zh-TW" sz="2800" b="1" dirty="0"/>
              <a:t>8</a:t>
            </a:r>
            <a:r>
              <a:rPr lang="zh-TW" altLang="en-US" sz="2800" b="1" dirty="0"/>
              <a:t>月</a:t>
            </a:r>
            <a:r>
              <a:rPr lang="en-US" altLang="zh-TW" sz="2800" b="1" dirty="0"/>
              <a:t>6</a:t>
            </a:r>
            <a:r>
              <a:rPr lang="zh-TW" altLang="en-US" sz="2800" b="1" dirty="0"/>
              <a:t>日無法如期公告簡章</a:t>
            </a:r>
          </a:p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2800" dirty="0" smtClean="0"/>
              <a:t>    民眾</a:t>
            </a:r>
            <a:r>
              <a:rPr lang="zh-TW" altLang="en-US" sz="2800" dirty="0"/>
              <a:t>主張分科測驗每科計分僅</a:t>
            </a:r>
            <a:r>
              <a:rPr lang="en-US" altLang="zh-TW" sz="2800" dirty="0"/>
              <a:t>45</a:t>
            </a:r>
            <a:r>
              <a:rPr lang="zh-TW" altLang="en-US" sz="2800" dirty="0"/>
              <a:t>級分太粗略，</a:t>
            </a:r>
            <a:r>
              <a:rPr lang="zh-TW" altLang="en-US" sz="2800" dirty="0" smtClean="0"/>
              <a:t>大學招</a:t>
            </a:r>
            <a:endParaRPr lang="en-US" altLang="zh-TW" sz="2800" dirty="0" smtClean="0"/>
          </a:p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dirty="0"/>
              <a:t> </a:t>
            </a:r>
            <a:r>
              <a:rPr lang="en-US" altLang="zh-TW" sz="2800" dirty="0" smtClean="0"/>
              <a:t>   </a:t>
            </a:r>
            <a:r>
              <a:rPr lang="zh-TW" altLang="en-US" sz="2800" dirty="0" smtClean="0"/>
              <a:t>聯會</a:t>
            </a:r>
            <a:r>
              <a:rPr lang="zh-TW" altLang="en-US" sz="2800" dirty="0"/>
              <a:t>承諾研議每科</a:t>
            </a:r>
            <a:r>
              <a:rPr lang="en-US" altLang="zh-TW" sz="2800" dirty="0"/>
              <a:t>60</a:t>
            </a:r>
            <a:r>
              <a:rPr lang="zh-TW" altLang="en-US" sz="2800" dirty="0"/>
              <a:t>級分和</a:t>
            </a:r>
            <a:r>
              <a:rPr lang="en-US" altLang="zh-TW" sz="2800" dirty="0"/>
              <a:t>75</a:t>
            </a:r>
            <a:r>
              <a:rPr lang="zh-TW" altLang="en-US" sz="2800" dirty="0"/>
              <a:t>級分的</a:t>
            </a:r>
            <a:r>
              <a:rPr lang="zh-TW" altLang="en-US" sz="2800" dirty="0" smtClean="0"/>
              <a:t>可行性，原</a:t>
            </a:r>
            <a:r>
              <a:rPr lang="zh-TW" altLang="en-US" sz="2800" dirty="0"/>
              <a:t>定</a:t>
            </a:r>
            <a:r>
              <a:rPr lang="en-US" altLang="zh-TW" sz="2800" dirty="0"/>
              <a:t>8</a:t>
            </a:r>
            <a:r>
              <a:rPr lang="zh-TW" altLang="en-US" sz="2800" dirty="0" smtClean="0"/>
              <a:t>月</a:t>
            </a:r>
            <a:endParaRPr lang="en-US" altLang="zh-TW" sz="2800" dirty="0" smtClean="0"/>
          </a:p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TW" sz="2800" dirty="0"/>
              <a:t> </a:t>
            </a:r>
            <a:r>
              <a:rPr lang="en-US" altLang="zh-TW" sz="2800" dirty="0" smtClean="0"/>
              <a:t>    6</a:t>
            </a:r>
            <a:r>
              <a:rPr lang="zh-TW" altLang="en-US" sz="2800" dirty="0"/>
              <a:t>日就要公告</a:t>
            </a:r>
            <a:r>
              <a:rPr lang="en-US" altLang="zh-TW" sz="2800" dirty="0"/>
              <a:t>111</a:t>
            </a:r>
            <a:r>
              <a:rPr lang="zh-TW" altLang="en-US" sz="2800" dirty="0"/>
              <a:t>學年各項升大學考試簡章</a:t>
            </a:r>
            <a:r>
              <a:rPr lang="zh-TW" altLang="en-US" sz="2800" dirty="0" smtClean="0"/>
              <a:t>，將</a:t>
            </a:r>
            <a:r>
              <a:rPr lang="zh-TW" altLang="en-US" sz="2800" dirty="0"/>
              <a:t>改為只</a:t>
            </a:r>
            <a:r>
              <a:rPr lang="zh-TW" altLang="en-US" sz="2800" dirty="0" smtClean="0"/>
              <a:t>公告分</a:t>
            </a:r>
            <a:r>
              <a:rPr lang="zh-TW" altLang="en-US" sz="2800" dirty="0"/>
              <a:t>科測驗計分定案後，再行公告。</a:t>
            </a:r>
            <a:endParaRPr lang="en-US" altLang="zh-TW" sz="2800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366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>
              <a:latin typeface="新細明體" charset="-120"/>
            </a:endParaRPr>
          </a:p>
        </p:txBody>
      </p:sp>
      <p:sp>
        <p:nvSpPr>
          <p:cNvPr id="99330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>
              <a:latin typeface="新細明體" charset="-120"/>
            </a:endParaRPr>
          </a:p>
        </p:txBody>
      </p:sp>
      <p:sp>
        <p:nvSpPr>
          <p:cNvPr id="99331" name="頁尾版面配置區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altLang="zh-TW" smtClean="0">
              <a:latin typeface="華康少女文字W7"/>
              <a:ea typeface="華康少女文字W7"/>
              <a:cs typeface="華康少女文字W7"/>
            </a:endParaRPr>
          </a:p>
        </p:txBody>
      </p:sp>
      <p:sp>
        <p:nvSpPr>
          <p:cNvPr id="99332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509A23E-1623-4757-AD88-3484F3887861}" type="slidenum">
              <a:rPr lang="en-US" altLang="zh-TW" smtClean="0">
                <a:ea typeface="新細明體" charset="-120"/>
              </a:rPr>
              <a:pPr/>
              <a:t>40</a:t>
            </a:fld>
            <a:endParaRPr lang="en-US" altLang="zh-TW" smtClean="0">
              <a:ea typeface="新細明體" charset="-120"/>
            </a:endParaRPr>
          </a:p>
        </p:txBody>
      </p:sp>
      <p:pic>
        <p:nvPicPr>
          <p:cNvPr id="99333" name="圖片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765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文字方塊 6"/>
          <p:cNvSpPr txBox="1">
            <a:spLocks noChangeArrowheads="1"/>
          </p:cNvSpPr>
          <p:nvPr/>
        </p:nvSpPr>
        <p:spPr bwMode="auto">
          <a:xfrm>
            <a:off x="755650" y="1196975"/>
            <a:ext cx="58324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Adobe 繁黑體 Std B"/>
                <a:ea typeface="Adobe 繁黑體 Std B"/>
                <a:cs typeface="Adobe 繁黑體 Std B"/>
              </a:rPr>
              <a:t>祝</a:t>
            </a:r>
            <a:endParaRPr lang="en-US" altLang="zh-TW" sz="4800" dirty="0">
              <a:solidFill>
                <a:srgbClr val="FF0000"/>
              </a:solidFill>
              <a:latin typeface="Adobe 繁黑體 Std B"/>
              <a:ea typeface="Adobe 繁黑體 Std B"/>
              <a:cs typeface="Adobe 繁黑體 Std B"/>
            </a:endParaRPr>
          </a:p>
          <a:p>
            <a:endParaRPr lang="en-US" altLang="zh-TW" sz="4800" dirty="0">
              <a:solidFill>
                <a:srgbClr val="FF0000"/>
              </a:solidFill>
              <a:latin typeface="Adobe 繁黑體 Std B"/>
              <a:ea typeface="Adobe 繁黑體 Std B"/>
              <a:cs typeface="Adobe 繁黑體 Std B"/>
            </a:endParaRPr>
          </a:p>
          <a:p>
            <a:r>
              <a:rPr lang="zh-TW" altLang="en-US" sz="4800" dirty="0">
                <a:solidFill>
                  <a:srgbClr val="FF0000"/>
                </a:solidFill>
                <a:latin typeface="Adobe 繁黑體 Std B"/>
                <a:ea typeface="Adobe 繁黑體 Std B"/>
                <a:cs typeface="Adobe 繁黑體 Std B"/>
              </a:rPr>
              <a:t>金榜題名！</a:t>
            </a:r>
            <a:endParaRPr lang="en-US" altLang="zh-TW" sz="4800" dirty="0">
              <a:solidFill>
                <a:srgbClr val="FF0000"/>
              </a:solidFill>
              <a:latin typeface="Adobe 繁黑體 Std B"/>
              <a:ea typeface="Adobe 繁黑體 Std B"/>
              <a:cs typeface="Adobe 繁黑體 Std B"/>
            </a:endParaRPr>
          </a:p>
          <a:p>
            <a:endParaRPr lang="en-US" altLang="zh-TW" sz="4800" dirty="0">
              <a:solidFill>
                <a:srgbClr val="FF0000"/>
              </a:solidFill>
              <a:latin typeface="Adobe 繁黑體 Std B"/>
              <a:ea typeface="Adobe 繁黑體 Std B"/>
              <a:cs typeface="Adobe 繁黑體 Std B"/>
            </a:endParaRPr>
          </a:p>
          <a:p>
            <a:pPr algn="ctr"/>
            <a:r>
              <a:rPr lang="zh-TW" altLang="en-US" sz="4800" smtClean="0">
                <a:solidFill>
                  <a:srgbClr val="FF0000"/>
                </a:solidFill>
                <a:latin typeface="Adobe 繁黑體 Std B"/>
                <a:ea typeface="Adobe 繁黑體 Std B"/>
                <a:cs typeface="Adobe 繁黑體 Std B"/>
              </a:rPr>
              <a:t>鵬程萬里！</a:t>
            </a:r>
            <a:endParaRPr lang="zh-TW" altLang="en-US" sz="4800">
              <a:solidFill>
                <a:srgbClr val="FF0000"/>
              </a:solidFill>
              <a:latin typeface="Adobe 繁黑體 Std B"/>
              <a:ea typeface="Adobe 繁黑體 Std B"/>
              <a:cs typeface="Adobe 繁黑體 Std B"/>
            </a:endParaRPr>
          </a:p>
        </p:txBody>
      </p:sp>
      <p:pic>
        <p:nvPicPr>
          <p:cNvPr id="99335" name="Picture 2" descr="\\TS-XLFE6\Edit\22.字型、圖庫、版式參考\@實習生插圖（可用）\已購買版權\興趣類型-人物（許雨涵）\企業型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27813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25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標題 2"/>
          <p:cNvSpPr>
            <a:spLocks noGrp="1"/>
          </p:cNvSpPr>
          <p:nvPr>
            <p:ph type="ctrTitle"/>
          </p:nvPr>
        </p:nvSpPr>
        <p:spPr>
          <a:xfrm>
            <a:off x="971550" y="1268413"/>
            <a:ext cx="7632700" cy="4105275"/>
          </a:xfrm>
        </p:spPr>
        <p:txBody>
          <a:bodyPr/>
          <a:lstStyle/>
          <a:p>
            <a:pPr marL="92075" algn="l" eaLnBrk="1" hangingPunct="1">
              <a:tabLst>
                <a:tab pos="538163" algn="l"/>
              </a:tabLst>
            </a:pPr>
            <a:r>
              <a:rPr lang="zh-TW" altLang="en-US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  <a:t>主題一 ：繳費</a:t>
            </a:r>
            <a:r>
              <a:rPr lang="en-US" altLang="zh-TW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  <a:t/>
            </a:r>
            <a:br>
              <a:rPr lang="en-US" altLang="zh-TW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</a:br>
            <a:r>
              <a:rPr lang="zh-TW" altLang="en-US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  <a:t>主題二 </a:t>
            </a:r>
            <a:r>
              <a:rPr lang="zh-TW" altLang="en-US" dirty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  <a:t>：預排志願</a:t>
            </a:r>
            <a:r>
              <a:rPr lang="zh-TW" altLang="en-US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  <a:t>序</a:t>
            </a:r>
            <a:r>
              <a:rPr lang="en-US" altLang="zh-TW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  <a:t/>
            </a:r>
            <a:br>
              <a:rPr lang="en-US" altLang="zh-TW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</a:br>
            <a:r>
              <a:rPr lang="zh-TW" altLang="en-US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  <a:t>主題三 ：網路選填</a:t>
            </a:r>
            <a:r>
              <a:rPr lang="en-US" altLang="zh-TW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  <a:t/>
            </a:r>
            <a:br>
              <a:rPr lang="en-US" altLang="zh-TW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</a:br>
            <a:r>
              <a:rPr lang="zh-TW" altLang="en-US" dirty="0" smtClean="0">
                <a:solidFill>
                  <a:srgbClr val="7030A0"/>
                </a:solidFill>
                <a:latin typeface="華康儷粗圓"/>
                <a:ea typeface="華康儷粗圓"/>
                <a:cs typeface="華康儷粗圓"/>
              </a:rPr>
              <a:t>主題四 ：常見問題</a:t>
            </a:r>
          </a:p>
        </p:txBody>
      </p:sp>
      <p:sp>
        <p:nvSpPr>
          <p:cNvPr id="33794" name="副標題 3"/>
          <p:cNvSpPr>
            <a:spLocks noGrp="1"/>
          </p:cNvSpPr>
          <p:nvPr>
            <p:ph type="subTitle" idx="1"/>
          </p:nvPr>
        </p:nvSpPr>
        <p:spPr>
          <a:xfrm>
            <a:off x="611188" y="0"/>
            <a:ext cx="7772400" cy="1008063"/>
          </a:xfrm>
        </p:spPr>
        <p:txBody>
          <a:bodyPr/>
          <a:lstStyle/>
          <a:p>
            <a:pPr eaLnBrk="1" hangingPunct="1"/>
            <a:r>
              <a:rPr lang="zh-TW" altLang="en-US" sz="7200" dirty="0">
                <a:solidFill>
                  <a:srgbClr val="FFFFCC"/>
                </a:solidFill>
                <a:latin typeface="新細明體" charset="-120"/>
              </a:rPr>
              <a:t>四</a:t>
            </a:r>
            <a:r>
              <a:rPr lang="zh-TW" altLang="en-US" sz="7200" dirty="0" smtClean="0">
                <a:solidFill>
                  <a:srgbClr val="FFFFCC"/>
                </a:solidFill>
                <a:latin typeface="新細明體" charset="-120"/>
              </a:rPr>
              <a:t>大主題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89154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46" tIns="46273" rIns="92546" bIns="46273" anchor="b"/>
          <a:lstStyle/>
          <a:p>
            <a:pPr algn="ctr" defTabSz="925513"/>
            <a:r>
              <a:rPr kumimoji="0" lang="zh-TW" altLang="en-US" sz="4000">
                <a:latin typeface="Arial" charset="0"/>
                <a:ea typeface="華康粗黑體"/>
                <a:cs typeface="華康粗黑體"/>
              </a:rPr>
              <a:t>進行網路選填前準備</a:t>
            </a:r>
          </a:p>
        </p:txBody>
      </p:sp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182563" y="835025"/>
          <a:ext cx="4835525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7" name="Document" r:id="rId3" imgW="4030945" imgH="1870692" progId="Word.Document.8">
                  <p:embed/>
                </p:oleObj>
              </mc:Choice>
              <mc:Fallback>
                <p:oleObj name="Document" r:id="rId3" imgW="4030945" imgH="187069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835025"/>
                        <a:ext cx="4835525" cy="22399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5" name="Rectangle 4"/>
          <p:cNvSpPr>
            <a:spLocks noChangeArrowheads="1"/>
          </p:cNvSpPr>
          <p:nvPr/>
        </p:nvSpPr>
        <p:spPr bwMode="auto">
          <a:xfrm>
            <a:off x="-204787" y="5421417"/>
            <a:ext cx="4776787" cy="76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46" tIns="46273" rIns="92546" bIns="46273" anchor="b"/>
          <a:lstStyle/>
          <a:p>
            <a:pPr algn="ctr" defTabSz="925513"/>
            <a:r>
              <a:rPr kumimoji="0" lang="zh-TW" altLang="en-US" dirty="0" smtClean="0">
                <a:solidFill>
                  <a:srgbClr val="FF0000"/>
                </a:solidFill>
                <a:latin typeface="Arial" charset="0"/>
              </a:rPr>
              <a:t>繳交</a:t>
            </a:r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登記費  </a:t>
            </a:r>
            <a:r>
              <a:rPr kumimoji="0" lang="zh-TW" altLang="en-US" dirty="0" smtClean="0">
                <a:solidFill>
                  <a:srgbClr val="FF0000"/>
                </a:solidFill>
                <a:latin typeface="Arial" charset="0"/>
              </a:rPr>
              <a:t>時間           </a:t>
            </a:r>
            <a:r>
              <a:rPr kumimoji="0" lang="en-US" altLang="zh-TW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kumimoji="0" lang="en-US" altLang="zh-TW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kumimoji="0" lang="en-US" altLang="zh-TW" dirty="0">
              <a:solidFill>
                <a:srgbClr val="FF0000"/>
              </a:solidFill>
              <a:latin typeface="Arial" charset="0"/>
            </a:endParaRPr>
          </a:p>
          <a:p>
            <a:pPr algn="ctr" defTabSz="925513"/>
            <a:r>
              <a:rPr kumimoji="0" lang="en-US" altLang="zh-TW" dirty="0">
                <a:solidFill>
                  <a:srgbClr val="FF0000"/>
                </a:solidFill>
                <a:latin typeface="Arial" charset="0"/>
              </a:rPr>
              <a:t>8</a:t>
            </a:r>
            <a:r>
              <a:rPr kumimoji="0" lang="zh-TW" altLang="en-US" dirty="0" smtClean="0">
                <a:solidFill>
                  <a:srgbClr val="FF0000"/>
                </a:solidFill>
                <a:latin typeface="Arial" charset="0"/>
              </a:rPr>
              <a:t>月 </a:t>
            </a:r>
            <a:r>
              <a:rPr kumimoji="0" lang="en-US" altLang="zh-TW" dirty="0" smtClean="0">
                <a:solidFill>
                  <a:srgbClr val="FF0000"/>
                </a:solidFill>
                <a:latin typeface="Arial" charset="0"/>
              </a:rPr>
              <a:t>16</a:t>
            </a:r>
            <a:r>
              <a:rPr kumimoji="0" lang="zh-TW" altLang="en-US" dirty="0" smtClean="0">
                <a:solidFill>
                  <a:srgbClr val="FF0000"/>
                </a:solidFill>
                <a:latin typeface="Arial" charset="0"/>
              </a:rPr>
              <a:t>日上午</a:t>
            </a:r>
            <a:r>
              <a:rPr kumimoji="0" lang="en-US" altLang="zh-TW" dirty="0" smtClean="0">
                <a:solidFill>
                  <a:srgbClr val="FF0000"/>
                </a:solidFill>
                <a:latin typeface="Arial" charset="0"/>
              </a:rPr>
              <a:t>09:00</a:t>
            </a:r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至</a:t>
            </a:r>
            <a:endParaRPr kumimoji="0" lang="en-US" altLang="zh-TW" dirty="0">
              <a:solidFill>
                <a:srgbClr val="FF0000"/>
              </a:solidFill>
              <a:latin typeface="Arial" charset="0"/>
            </a:endParaRPr>
          </a:p>
          <a:p>
            <a:pPr algn="ctr" defTabSz="925513"/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   </a:t>
            </a:r>
            <a:r>
              <a:rPr kumimoji="0" lang="en-US" altLang="zh-TW" dirty="0">
                <a:solidFill>
                  <a:srgbClr val="FF0000"/>
                </a:solidFill>
                <a:latin typeface="Arial" charset="0"/>
              </a:rPr>
              <a:t>8</a:t>
            </a:r>
            <a:r>
              <a:rPr kumimoji="0" lang="zh-TW" altLang="en-US" dirty="0" smtClean="0">
                <a:solidFill>
                  <a:srgbClr val="FF0000"/>
                </a:solidFill>
                <a:latin typeface="Arial" charset="0"/>
              </a:rPr>
              <a:t>月 </a:t>
            </a:r>
            <a:r>
              <a:rPr kumimoji="0" lang="en-US" altLang="zh-TW" dirty="0" smtClean="0">
                <a:solidFill>
                  <a:srgbClr val="FF0000"/>
                </a:solidFill>
                <a:latin typeface="Arial" charset="0"/>
              </a:rPr>
              <a:t>21</a:t>
            </a:r>
            <a:r>
              <a:rPr kumimoji="0" lang="zh-TW" altLang="en-US" dirty="0" smtClean="0">
                <a:solidFill>
                  <a:srgbClr val="FF0000"/>
                </a:solidFill>
                <a:latin typeface="Arial" charset="0"/>
              </a:rPr>
              <a:t>日下午</a:t>
            </a:r>
            <a:r>
              <a:rPr kumimoji="0" lang="en-US" altLang="zh-TW" dirty="0" smtClean="0">
                <a:solidFill>
                  <a:srgbClr val="FF0000"/>
                </a:solidFill>
                <a:latin typeface="Arial" charset="0"/>
              </a:rPr>
              <a:t>12:00</a:t>
            </a:r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止</a:t>
            </a:r>
            <a:endParaRPr kumimoji="0" lang="zh-TW" altLang="en-US" dirty="0">
              <a:solidFill>
                <a:srgbClr val="FF0000"/>
              </a:solidFill>
              <a:latin typeface="Arial" charset="0"/>
              <a:ea typeface="華康粗黑體"/>
              <a:cs typeface="華康粗黑體"/>
            </a:endParaRPr>
          </a:p>
        </p:txBody>
      </p:sp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785813"/>
            <a:ext cx="4143375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6368604" y="2636912"/>
            <a:ext cx="507652" cy="28803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6266210" y="2550095"/>
            <a:ext cx="7124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3399FF"/>
                </a:solidFill>
              </a:rPr>
              <a:t>110</a:t>
            </a:r>
            <a:endParaRPr lang="zh-TW" altLang="en-US" dirty="0">
              <a:solidFill>
                <a:srgbClr val="3399FF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64088" y="4221088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網路選填志願時間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 defTabSz="925513"/>
            <a:r>
              <a:rPr kumimoji="0" lang="en-US" altLang="zh-TW" dirty="0">
                <a:solidFill>
                  <a:srgbClr val="FF0000"/>
                </a:solidFill>
                <a:latin typeface="Arial" charset="0"/>
              </a:rPr>
              <a:t>8</a:t>
            </a:r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月 </a:t>
            </a:r>
            <a:r>
              <a:rPr kumimoji="0" lang="en-US" altLang="zh-TW" dirty="0" smtClean="0">
                <a:solidFill>
                  <a:srgbClr val="FF0000"/>
                </a:solidFill>
                <a:latin typeface="Arial" charset="0"/>
              </a:rPr>
              <a:t>18</a:t>
            </a:r>
            <a:r>
              <a:rPr kumimoji="0" lang="zh-TW" altLang="en-US" dirty="0" smtClean="0">
                <a:solidFill>
                  <a:srgbClr val="FF0000"/>
                </a:solidFill>
                <a:latin typeface="Arial" charset="0"/>
              </a:rPr>
              <a:t>日</a:t>
            </a:r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上午</a:t>
            </a:r>
            <a:r>
              <a:rPr kumimoji="0" lang="en-US" altLang="zh-TW" dirty="0">
                <a:solidFill>
                  <a:srgbClr val="FF0000"/>
                </a:solidFill>
                <a:latin typeface="Arial" charset="0"/>
              </a:rPr>
              <a:t>09:00</a:t>
            </a:r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至</a:t>
            </a:r>
            <a:endParaRPr kumimoji="0" lang="en-US" altLang="zh-TW" dirty="0">
              <a:solidFill>
                <a:srgbClr val="FF0000"/>
              </a:solidFill>
              <a:latin typeface="Arial" charset="0"/>
            </a:endParaRPr>
          </a:p>
          <a:p>
            <a:pPr algn="ctr" defTabSz="925513"/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   </a:t>
            </a:r>
            <a:r>
              <a:rPr kumimoji="0" lang="en-US" altLang="zh-TW" dirty="0">
                <a:solidFill>
                  <a:srgbClr val="FF0000"/>
                </a:solidFill>
                <a:latin typeface="Arial" charset="0"/>
              </a:rPr>
              <a:t>8</a:t>
            </a:r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月 </a:t>
            </a:r>
            <a:r>
              <a:rPr kumimoji="0" lang="en-US" altLang="zh-TW" dirty="0">
                <a:solidFill>
                  <a:srgbClr val="FF0000"/>
                </a:solidFill>
                <a:latin typeface="Arial" charset="0"/>
              </a:rPr>
              <a:t>21</a:t>
            </a:r>
            <a:r>
              <a:rPr kumimoji="0" lang="zh-TW" altLang="en-US" dirty="0">
                <a:solidFill>
                  <a:srgbClr val="FF0000"/>
                </a:solidFill>
                <a:latin typeface="Arial" charset="0"/>
              </a:rPr>
              <a:t>日下午</a:t>
            </a:r>
            <a:r>
              <a:rPr kumimoji="0" lang="en-US" altLang="zh-TW" dirty="0" smtClean="0">
                <a:solidFill>
                  <a:srgbClr val="FF0000"/>
                </a:solidFill>
                <a:latin typeface="Arial" charset="0"/>
              </a:rPr>
              <a:t>16:30</a:t>
            </a:r>
            <a:r>
              <a:rPr kumimoji="0" lang="zh-TW" altLang="en-US" dirty="0" smtClean="0">
                <a:solidFill>
                  <a:srgbClr val="FF0000"/>
                </a:solidFill>
                <a:latin typeface="Arial" charset="0"/>
              </a:rPr>
              <a:t>止</a:t>
            </a:r>
            <a:endParaRPr kumimoji="0" lang="zh-TW" altLang="en-US" dirty="0">
              <a:solidFill>
                <a:srgbClr val="FF0000"/>
              </a:solidFill>
              <a:latin typeface="Arial" charset="0"/>
              <a:ea typeface="華康粗黑體"/>
              <a:cs typeface="華康粗黑體"/>
            </a:endParaRPr>
          </a:p>
        </p:txBody>
      </p:sp>
    </p:spTree>
    <p:extLst>
      <p:ext uri="{BB962C8B-B14F-4D97-AF65-F5344CB8AC3E}">
        <p14:creationId xmlns:p14="http://schemas.microsoft.com/office/powerpoint/2010/main" val="96305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5"/>
          <p:cNvSpPr txBox="1">
            <a:spLocks noChangeArrowheads="1"/>
          </p:cNvSpPr>
          <p:nvPr/>
        </p:nvSpPr>
        <p:spPr bwMode="auto">
          <a:xfrm>
            <a:off x="2124075" y="1268413"/>
            <a:ext cx="701992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5175" indent="-765175">
              <a:spcAft>
                <a:spcPts val="1200"/>
              </a:spcAft>
              <a:defRPr/>
            </a:pPr>
            <a:r>
              <a:rPr kumimoji="0" lang="en-US" altLang="zh-TW" sz="3000" dirty="0"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kumimoji="0" lang="zh-TW" altLang="en-US" sz="3000" dirty="0">
                <a:latin typeface="微軟正黑體" pitchFamily="34" charset="-120"/>
                <a:ea typeface="微軟正黑體" pitchFamily="34" charset="-120"/>
              </a:rPr>
              <a:t>繳費方式及時間</a:t>
            </a:r>
            <a:endParaRPr kumimoji="0"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marL="765175" indent="-401638">
              <a:spcAft>
                <a:spcPts val="1200"/>
              </a:spcAft>
              <a:buFont typeface="+mj-ea"/>
              <a:buAutoNum type="ea1ChtPeriod"/>
              <a:defRPr/>
            </a:pPr>
            <a:r>
              <a:rPr kumimoji="0" lang="zh-TW" altLang="en-US" sz="3000" dirty="0">
                <a:latin typeface="微軟正黑體" pitchFamily="34" charset="-120"/>
                <a:ea typeface="微軟正黑體" pitchFamily="34" charset="-120"/>
              </a:rPr>
              <a:t>網路</a:t>
            </a:r>
            <a:r>
              <a:rPr kumimoji="0" lang="en-US" altLang="zh-TW" sz="3000" dirty="0">
                <a:latin typeface="微軟正黑體" pitchFamily="34" charset="-120"/>
                <a:ea typeface="微軟正黑體" pitchFamily="34" charset="-120"/>
              </a:rPr>
              <a:t>ATM</a:t>
            </a:r>
            <a:r>
              <a:rPr kumimoji="0" lang="zh-TW" altLang="en-US" sz="3000" dirty="0">
                <a:latin typeface="微軟正黑體" pitchFamily="34" charset="-120"/>
                <a:ea typeface="微軟正黑體" pitchFamily="34" charset="-120"/>
              </a:rPr>
              <a:t>繳款</a:t>
            </a:r>
            <a:endParaRPr kumimoji="0"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marL="765175" indent="-401638">
              <a:spcAft>
                <a:spcPts val="1200"/>
              </a:spcAft>
              <a:buFont typeface="+mj-ea"/>
              <a:buAutoNum type="ea1ChtPeriod"/>
              <a:defRPr/>
            </a:pPr>
            <a:r>
              <a:rPr kumimoji="0" lang="zh-TW" altLang="en-US" sz="3000" dirty="0">
                <a:latin typeface="微軟正黑體" pitchFamily="34" charset="-120"/>
                <a:ea typeface="微軟正黑體" pitchFamily="34" charset="-120"/>
              </a:rPr>
              <a:t>自動櫃員機</a:t>
            </a:r>
            <a:r>
              <a:rPr kumimoji="0" lang="en-US" altLang="zh-TW" sz="3000" dirty="0">
                <a:latin typeface="微軟正黑體" pitchFamily="34" charset="-120"/>
                <a:ea typeface="微軟正黑體" pitchFamily="34" charset="-120"/>
              </a:rPr>
              <a:t>(ATM)</a:t>
            </a:r>
            <a:r>
              <a:rPr kumimoji="0" lang="zh-TW" altLang="en-US" sz="3000" dirty="0">
                <a:latin typeface="微軟正黑體" pitchFamily="34" charset="-120"/>
                <a:ea typeface="微軟正黑體" pitchFamily="34" charset="-120"/>
              </a:rPr>
              <a:t>轉帳繳款</a:t>
            </a:r>
            <a:endParaRPr kumimoji="0" lang="en-US" altLang="zh-TW" sz="3000" dirty="0">
              <a:latin typeface="微軟正黑體" pitchFamily="34" charset="-120"/>
              <a:ea typeface="微軟正黑體" pitchFamily="34" charset="-120"/>
            </a:endParaRPr>
          </a:p>
          <a:p>
            <a:pPr marL="765175" indent="-401638">
              <a:spcAft>
                <a:spcPts val="1200"/>
              </a:spcAft>
              <a:buFont typeface="+mj-ea"/>
              <a:buAutoNum type="ea1ChtPeriod"/>
              <a:defRPr/>
            </a:pPr>
            <a:r>
              <a:rPr kumimoji="0" lang="zh-TW" altLang="en-US" sz="3000" dirty="0">
                <a:latin typeface="微軟正黑體" pitchFamily="34" charset="-120"/>
                <a:ea typeface="微軟正黑體" pitchFamily="34" charset="-120"/>
              </a:rPr>
              <a:t>華南銀行臨櫃繳款代碼：</a:t>
            </a:r>
            <a:r>
              <a:rPr kumimoji="0" lang="en-US" altLang="zh-TW" sz="3000" dirty="0">
                <a:latin typeface="微軟正黑體" pitchFamily="34" charset="-120"/>
                <a:ea typeface="微軟正黑體" pitchFamily="34" charset="-120"/>
              </a:rPr>
              <a:t>008-1544</a:t>
            </a:r>
          </a:p>
          <a:p>
            <a:pPr marL="765175" indent="-401638">
              <a:spcAft>
                <a:spcPts val="1200"/>
              </a:spcAft>
              <a:buFont typeface="+mj-ea"/>
              <a:buAutoNum type="ea1ChtPeriod"/>
              <a:defRPr/>
            </a:pPr>
            <a:r>
              <a:rPr kumimoji="0" lang="zh-TW" altLang="en-US" sz="3000" dirty="0">
                <a:latin typeface="微軟正黑體" pitchFamily="34" charset="-120"/>
                <a:ea typeface="微軟正黑體" pitchFamily="34" charset="-120"/>
              </a:rPr>
              <a:t>各地郵局或其他金融機構</a:t>
            </a:r>
            <a:r>
              <a:rPr kumimoji="0" lang="en-US" altLang="zh-TW" sz="30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3000" dirty="0">
                <a:latin typeface="微軟正黑體" pitchFamily="34" charset="-120"/>
                <a:ea typeface="微軟正黑體" pitchFamily="34" charset="-120"/>
              </a:rPr>
              <a:t>跨行</a:t>
            </a:r>
            <a:r>
              <a:rPr kumimoji="0" lang="en-US" altLang="zh-TW" sz="3000" dirty="0"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30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7827" name="文字方塊 5"/>
          <p:cNvSpPr txBox="1">
            <a:spLocks noChangeArrowheads="1"/>
          </p:cNvSpPr>
          <p:nvPr/>
        </p:nvSpPr>
        <p:spPr bwMode="auto">
          <a:xfrm>
            <a:off x="0" y="4292600"/>
            <a:ext cx="9144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5175" indent="-765175">
              <a:spcAft>
                <a:spcPts val="1200"/>
              </a:spcAft>
            </a:pPr>
            <a:r>
              <a:rPr kumimoji="0" lang="en-US" altLang="zh-TW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kumimoji="0" lang="zh-TW" altLang="en-US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繳款帳號如何編碼：</a:t>
            </a:r>
            <a:r>
              <a:rPr kumimoji="0" lang="en-US" altLang="zh-TW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920+</a:t>
            </a:r>
            <a:r>
              <a:rPr kumimoji="0" lang="zh-TW" altLang="en-US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「身分證號碼」</a:t>
            </a:r>
            <a:endParaRPr kumimoji="0" lang="en-US" altLang="zh-TW" sz="300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7828" name="文字方塊 5"/>
          <p:cNvSpPr txBox="1">
            <a:spLocks noChangeArrowheads="1"/>
          </p:cNvSpPr>
          <p:nvPr/>
        </p:nvSpPr>
        <p:spPr bwMode="auto">
          <a:xfrm>
            <a:off x="0" y="6165850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5175" indent="-765175">
              <a:spcAft>
                <a:spcPts val="1200"/>
              </a:spcAft>
            </a:pPr>
            <a:r>
              <a:rPr kumimoji="0" lang="en-US" altLang="zh-TW" sz="2800"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繳費金額：</a:t>
            </a:r>
            <a:r>
              <a:rPr kumimoji="0" lang="en-US" altLang="zh-TW" sz="2800">
                <a:latin typeface="微軟正黑體" pitchFamily="34" charset="-120"/>
                <a:ea typeface="微軟正黑體" pitchFamily="34" charset="-120"/>
              </a:rPr>
              <a:t>220</a:t>
            </a:r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元，中低收入戶</a:t>
            </a:r>
            <a:r>
              <a:rPr kumimoji="0" lang="en-US" altLang="zh-TW" sz="2800">
                <a:latin typeface="微軟正黑體" pitchFamily="34" charset="-120"/>
                <a:ea typeface="微軟正黑體" pitchFamily="34" charset="-120"/>
              </a:rPr>
              <a:t>88</a:t>
            </a:r>
            <a:r>
              <a:rPr kumimoji="0" lang="zh-TW" altLang="en-US" sz="2800">
                <a:latin typeface="微軟正黑體" pitchFamily="34" charset="-120"/>
                <a:ea typeface="微軟正黑體" pitchFamily="34" charset="-120"/>
              </a:rPr>
              <a:t>元，低收入戶免費</a:t>
            </a:r>
            <a:endParaRPr kumimoji="0" lang="en-US" altLang="zh-TW" sz="2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7829" name="文字方塊 5"/>
          <p:cNvSpPr txBox="1">
            <a:spLocks noChangeArrowheads="1"/>
          </p:cNvSpPr>
          <p:nvPr/>
        </p:nvSpPr>
        <p:spPr bwMode="auto">
          <a:xfrm>
            <a:off x="0" y="4868863"/>
            <a:ext cx="91440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65175" indent="-765175">
              <a:spcAft>
                <a:spcPts val="1200"/>
              </a:spcAft>
            </a:pPr>
            <a:r>
              <a:rPr kumimoji="0" lang="en-US" altLang="zh-TW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kumimoji="0" lang="zh-TW" altLang="en-US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「身分證號碼」英文字母編碼對照表</a:t>
            </a:r>
            <a:endParaRPr kumimoji="0" lang="en-US" altLang="zh-TW" sz="300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765175" indent="-765175">
              <a:spcAft>
                <a:spcPts val="1200"/>
              </a:spcAft>
            </a:pPr>
            <a:r>
              <a:rPr kumimoji="0" lang="zh-TW" altLang="en-US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舉例：</a:t>
            </a:r>
            <a:r>
              <a:rPr kumimoji="0" lang="en-US" altLang="zh-TW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920+(P)16+</a:t>
            </a:r>
            <a:r>
              <a:rPr kumimoji="0" lang="zh-TW" altLang="en-US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數字</a:t>
            </a:r>
            <a:r>
              <a:rPr kumimoji="0" lang="en-US" altLang="zh-TW" sz="300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pic>
        <p:nvPicPr>
          <p:cNvPr id="7783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15875"/>
            <a:ext cx="19843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62163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727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549275"/>
            <a:ext cx="8535988" cy="5111750"/>
          </a:xfrm>
        </p:spPr>
        <p:txBody>
          <a:bodyPr/>
          <a:lstStyle/>
          <a:p>
            <a:pPr marL="476250" indent="-476250" algn="ctr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7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預排志願序</a:t>
            </a:r>
            <a:endParaRPr lang="en-US" altLang="zh-TW" sz="7000" dirty="0" smtClean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476250" indent="-476250" algn="ctr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7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選填最佳落點校系</a:t>
            </a:r>
            <a:endParaRPr lang="en-US" altLang="zh-TW" sz="70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隸書體" pitchFamily="49" charset="-120"/>
              <a:ea typeface="華康特粗明體" pitchFamily="49" charset="-120"/>
            </a:endParaRPr>
          </a:p>
          <a:p>
            <a:pPr marL="476250" indent="-476250" defTabSz="925513" eaLnBrk="1" hangingPunct="1">
              <a:lnSpc>
                <a:spcPct val="90000"/>
              </a:lnSpc>
              <a:buFontTx/>
              <a:buNone/>
              <a:defRPr/>
            </a:pPr>
            <a:endParaRPr lang="en-US" altLang="zh-TW" sz="6700" dirty="0" smtClean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隸書體" pitchFamily="49" charset="-120"/>
              <a:ea typeface="華康特粗明體" pitchFamily="49" charset="-120"/>
            </a:endParaRPr>
          </a:p>
          <a:p>
            <a:pPr marL="0" indent="0" algn="ctr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5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了解「制度設計人性化」</a:t>
            </a:r>
            <a:endParaRPr lang="en-US" altLang="zh-TW" sz="5400" dirty="0" smtClean="0">
              <a:effectLst>
                <a:outerShdw blurRad="38100" dist="38100" dir="2700000" algn="tl">
                  <a:srgbClr val="C0C0C0"/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0" indent="0" algn="ctr" defTabSz="925513" eaLnBrk="1" hangingPunct="1">
              <a:lnSpc>
                <a:spcPct val="90000"/>
              </a:lnSpc>
              <a:buFontTx/>
              <a:buNone/>
              <a:defRPr/>
            </a:pPr>
            <a:r>
              <a:rPr lang="zh-TW" altLang="en-US" sz="5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解決「所衍生的複雜問題」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643063"/>
            <a:ext cx="8353425" cy="1857375"/>
          </a:xfrm>
        </p:spPr>
        <p:txBody>
          <a:bodyPr/>
          <a:lstStyle/>
          <a:p>
            <a:pPr algn="l" defTabSz="925513" eaLnBrk="1" hangingPunct="1">
              <a:lnSpc>
                <a:spcPct val="150000"/>
              </a:lnSpc>
            </a:pPr>
            <a:r>
              <a:rPr lang="zh-TW" altLang="en-US" sz="3900" smtClean="0">
                <a:latin typeface="微軟正黑體" pitchFamily="34" charset="-120"/>
                <a:ea typeface="微軟正黑體" pitchFamily="34" charset="-120"/>
              </a:rPr>
              <a:t>我考</a:t>
            </a:r>
            <a:r>
              <a:rPr lang="en-US" altLang="zh-TW" sz="3900" smtClean="0">
                <a:latin typeface="微軟正黑體" pitchFamily="34" charset="-120"/>
                <a:ea typeface="微軟正黑體" pitchFamily="34" charset="-120"/>
              </a:rPr>
              <a:t>×××</a:t>
            </a:r>
            <a:r>
              <a:rPr lang="zh-TW" altLang="en-US" sz="3900" smtClean="0"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en-US" altLang="zh-TW" sz="390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900" smtClean="0">
                <a:latin typeface="微軟正黑體" pitchFamily="34" charset="-120"/>
                <a:ea typeface="微軟正黑體" pitchFamily="34" charset="-120"/>
              </a:rPr>
              <a:t>原始總分</a:t>
            </a:r>
            <a:r>
              <a:rPr lang="en-US" altLang="zh-TW" sz="3900" smtClean="0">
                <a:latin typeface="微軟正黑體" pitchFamily="34" charset="-120"/>
                <a:ea typeface="微軟正黑體" pitchFamily="34" charset="-120"/>
              </a:rPr>
              <a:t>)</a:t>
            </a:r>
            <a:br>
              <a:rPr lang="en-US" altLang="zh-TW" sz="390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900" smtClean="0">
                <a:latin typeface="微軟正黑體" pitchFamily="34" charset="-120"/>
                <a:ea typeface="微軟正黑體" pitchFamily="34" charset="-120"/>
              </a:rPr>
              <a:t>　　　　　　　　這樣我會上哪裡？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00628" y="3571876"/>
            <a:ext cx="3529012" cy="3143250"/>
            <a:chOff x="2562" y="1888"/>
            <a:chExt cx="2994" cy="23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558" name="AutoShape 6"/>
            <p:cNvSpPr>
              <a:spLocks noChangeAspect="1" noChangeArrowheads="1" noTextEdit="1"/>
            </p:cNvSpPr>
            <p:nvPr/>
          </p:nvSpPr>
          <p:spPr bwMode="auto">
            <a:xfrm>
              <a:off x="2562" y="1888"/>
              <a:ext cx="2994" cy="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auto">
            <a:xfrm>
              <a:off x="2980" y="2043"/>
              <a:ext cx="2473" cy="2045"/>
            </a:xfrm>
            <a:custGeom>
              <a:avLst/>
              <a:gdLst>
                <a:gd name="T0" fmla="*/ 0 w 14838"/>
                <a:gd name="T1" fmla="*/ 0 h 12273"/>
                <a:gd name="T2" fmla="*/ 0 w 14838"/>
                <a:gd name="T3" fmla="*/ 0 h 12273"/>
                <a:gd name="T4" fmla="*/ 0 w 14838"/>
                <a:gd name="T5" fmla="*/ 0 h 12273"/>
                <a:gd name="T6" fmla="*/ 0 w 14838"/>
                <a:gd name="T7" fmla="*/ 0 h 12273"/>
                <a:gd name="T8" fmla="*/ 0 w 14838"/>
                <a:gd name="T9" fmla="*/ 0 h 12273"/>
                <a:gd name="T10" fmla="*/ 0 w 14838"/>
                <a:gd name="T11" fmla="*/ 0 h 12273"/>
                <a:gd name="T12" fmla="*/ 0 w 14838"/>
                <a:gd name="T13" fmla="*/ 0 h 12273"/>
                <a:gd name="T14" fmla="*/ 0 w 14838"/>
                <a:gd name="T15" fmla="*/ 0 h 12273"/>
                <a:gd name="T16" fmla="*/ 0 w 14838"/>
                <a:gd name="T17" fmla="*/ 0 h 12273"/>
                <a:gd name="T18" fmla="*/ 0 w 14838"/>
                <a:gd name="T19" fmla="*/ 0 h 12273"/>
                <a:gd name="T20" fmla="*/ 0 w 14838"/>
                <a:gd name="T21" fmla="*/ 0 h 12273"/>
                <a:gd name="T22" fmla="*/ 0 w 14838"/>
                <a:gd name="T23" fmla="*/ 0 h 12273"/>
                <a:gd name="T24" fmla="*/ 0 w 14838"/>
                <a:gd name="T25" fmla="*/ 0 h 12273"/>
                <a:gd name="T26" fmla="*/ 0 w 14838"/>
                <a:gd name="T27" fmla="*/ 0 h 12273"/>
                <a:gd name="T28" fmla="*/ 0 w 14838"/>
                <a:gd name="T29" fmla="*/ 0 h 12273"/>
                <a:gd name="T30" fmla="*/ 0 w 14838"/>
                <a:gd name="T31" fmla="*/ 0 h 12273"/>
                <a:gd name="T32" fmla="*/ 0 w 14838"/>
                <a:gd name="T33" fmla="*/ 0 h 12273"/>
                <a:gd name="T34" fmla="*/ 0 w 14838"/>
                <a:gd name="T35" fmla="*/ 0 h 12273"/>
                <a:gd name="T36" fmla="*/ 0 w 14838"/>
                <a:gd name="T37" fmla="*/ 0 h 12273"/>
                <a:gd name="T38" fmla="*/ 0 w 14838"/>
                <a:gd name="T39" fmla="*/ 0 h 12273"/>
                <a:gd name="T40" fmla="*/ 0 w 14838"/>
                <a:gd name="T41" fmla="*/ 0 h 12273"/>
                <a:gd name="T42" fmla="*/ 0 w 14838"/>
                <a:gd name="T43" fmla="*/ 0 h 12273"/>
                <a:gd name="T44" fmla="*/ 0 w 14838"/>
                <a:gd name="T45" fmla="*/ 0 h 12273"/>
                <a:gd name="T46" fmla="*/ 0 w 14838"/>
                <a:gd name="T47" fmla="*/ 0 h 12273"/>
                <a:gd name="T48" fmla="*/ 0 w 14838"/>
                <a:gd name="T49" fmla="*/ 0 h 12273"/>
                <a:gd name="T50" fmla="*/ 0 w 14838"/>
                <a:gd name="T51" fmla="*/ 0 h 12273"/>
                <a:gd name="T52" fmla="*/ 0 w 14838"/>
                <a:gd name="T53" fmla="*/ 0 h 12273"/>
                <a:gd name="T54" fmla="*/ 0 w 14838"/>
                <a:gd name="T55" fmla="*/ 0 h 12273"/>
                <a:gd name="T56" fmla="*/ 0 w 14838"/>
                <a:gd name="T57" fmla="*/ 0 h 12273"/>
                <a:gd name="T58" fmla="*/ 0 w 14838"/>
                <a:gd name="T59" fmla="*/ 0 h 12273"/>
                <a:gd name="T60" fmla="*/ 0 w 14838"/>
                <a:gd name="T61" fmla="*/ 0 h 12273"/>
                <a:gd name="T62" fmla="*/ 0 w 14838"/>
                <a:gd name="T63" fmla="*/ 0 h 12273"/>
                <a:gd name="T64" fmla="*/ 0 w 14838"/>
                <a:gd name="T65" fmla="*/ 0 h 12273"/>
                <a:gd name="T66" fmla="*/ 0 w 14838"/>
                <a:gd name="T67" fmla="*/ 0 h 12273"/>
                <a:gd name="T68" fmla="*/ 0 w 14838"/>
                <a:gd name="T69" fmla="*/ 0 h 12273"/>
                <a:gd name="T70" fmla="*/ 0 w 14838"/>
                <a:gd name="T71" fmla="*/ 0 h 12273"/>
                <a:gd name="T72" fmla="*/ 0 w 14838"/>
                <a:gd name="T73" fmla="*/ 0 h 12273"/>
                <a:gd name="T74" fmla="*/ 0 w 14838"/>
                <a:gd name="T75" fmla="*/ 0 h 12273"/>
                <a:gd name="T76" fmla="*/ 0 w 14838"/>
                <a:gd name="T77" fmla="*/ 0 h 12273"/>
                <a:gd name="T78" fmla="*/ 0 w 14838"/>
                <a:gd name="T79" fmla="*/ 0 h 12273"/>
                <a:gd name="T80" fmla="*/ 0 w 14838"/>
                <a:gd name="T81" fmla="*/ 0 h 12273"/>
                <a:gd name="T82" fmla="*/ 0 w 14838"/>
                <a:gd name="T83" fmla="*/ 0 h 12273"/>
                <a:gd name="T84" fmla="*/ 0 w 14838"/>
                <a:gd name="T85" fmla="*/ 0 h 1227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838"/>
                <a:gd name="T130" fmla="*/ 0 h 12273"/>
                <a:gd name="T131" fmla="*/ 14838 w 14838"/>
                <a:gd name="T132" fmla="*/ 12273 h 1227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838" h="12273">
                  <a:moveTo>
                    <a:pt x="14838" y="6136"/>
                  </a:moveTo>
                  <a:lnTo>
                    <a:pt x="14828" y="6452"/>
                  </a:lnTo>
                  <a:lnTo>
                    <a:pt x="14800" y="6764"/>
                  </a:lnTo>
                  <a:lnTo>
                    <a:pt x="14753" y="7070"/>
                  </a:lnTo>
                  <a:lnTo>
                    <a:pt x="14688" y="7372"/>
                  </a:lnTo>
                  <a:lnTo>
                    <a:pt x="14605" y="7670"/>
                  </a:lnTo>
                  <a:lnTo>
                    <a:pt x="14505" y="7961"/>
                  </a:lnTo>
                  <a:lnTo>
                    <a:pt x="14388" y="8246"/>
                  </a:lnTo>
                  <a:lnTo>
                    <a:pt x="14256" y="8524"/>
                  </a:lnTo>
                  <a:lnTo>
                    <a:pt x="14106" y="8796"/>
                  </a:lnTo>
                  <a:lnTo>
                    <a:pt x="13944" y="9061"/>
                  </a:lnTo>
                  <a:lnTo>
                    <a:pt x="13764" y="9318"/>
                  </a:lnTo>
                  <a:lnTo>
                    <a:pt x="13572" y="9566"/>
                  </a:lnTo>
                  <a:lnTo>
                    <a:pt x="13364" y="9808"/>
                  </a:lnTo>
                  <a:lnTo>
                    <a:pt x="13144" y="10039"/>
                  </a:lnTo>
                  <a:lnTo>
                    <a:pt x="12911" y="10262"/>
                  </a:lnTo>
                  <a:lnTo>
                    <a:pt x="12666" y="10475"/>
                  </a:lnTo>
                  <a:lnTo>
                    <a:pt x="12408" y="10678"/>
                  </a:lnTo>
                  <a:lnTo>
                    <a:pt x="12138" y="10871"/>
                  </a:lnTo>
                  <a:lnTo>
                    <a:pt x="11859" y="11053"/>
                  </a:lnTo>
                  <a:lnTo>
                    <a:pt x="11568" y="11224"/>
                  </a:lnTo>
                  <a:lnTo>
                    <a:pt x="11266" y="11383"/>
                  </a:lnTo>
                  <a:lnTo>
                    <a:pt x="10956" y="11532"/>
                  </a:lnTo>
                  <a:lnTo>
                    <a:pt x="10636" y="11667"/>
                  </a:lnTo>
                  <a:lnTo>
                    <a:pt x="10307" y="11790"/>
                  </a:lnTo>
                  <a:lnTo>
                    <a:pt x="9970" y="11900"/>
                  </a:lnTo>
                  <a:lnTo>
                    <a:pt x="9625" y="11996"/>
                  </a:lnTo>
                  <a:lnTo>
                    <a:pt x="9273" y="12079"/>
                  </a:lnTo>
                  <a:lnTo>
                    <a:pt x="8915" y="12148"/>
                  </a:lnTo>
                  <a:lnTo>
                    <a:pt x="8549" y="12202"/>
                  </a:lnTo>
                  <a:lnTo>
                    <a:pt x="8178" y="12240"/>
                  </a:lnTo>
                  <a:lnTo>
                    <a:pt x="7801" y="12264"/>
                  </a:lnTo>
                  <a:lnTo>
                    <a:pt x="7419" y="12273"/>
                  </a:lnTo>
                  <a:lnTo>
                    <a:pt x="7037" y="12264"/>
                  </a:lnTo>
                  <a:lnTo>
                    <a:pt x="6660" y="12240"/>
                  </a:lnTo>
                  <a:lnTo>
                    <a:pt x="6289" y="12202"/>
                  </a:lnTo>
                  <a:lnTo>
                    <a:pt x="5924" y="12148"/>
                  </a:lnTo>
                  <a:lnTo>
                    <a:pt x="5564" y="12079"/>
                  </a:lnTo>
                  <a:lnTo>
                    <a:pt x="5213" y="11996"/>
                  </a:lnTo>
                  <a:lnTo>
                    <a:pt x="4868" y="11900"/>
                  </a:lnTo>
                  <a:lnTo>
                    <a:pt x="4532" y="11790"/>
                  </a:lnTo>
                  <a:lnTo>
                    <a:pt x="4203" y="11667"/>
                  </a:lnTo>
                  <a:lnTo>
                    <a:pt x="3883" y="11532"/>
                  </a:lnTo>
                  <a:lnTo>
                    <a:pt x="3572" y="11383"/>
                  </a:lnTo>
                  <a:lnTo>
                    <a:pt x="3271" y="11224"/>
                  </a:lnTo>
                  <a:lnTo>
                    <a:pt x="2980" y="11053"/>
                  </a:lnTo>
                  <a:lnTo>
                    <a:pt x="2699" y="10871"/>
                  </a:lnTo>
                  <a:lnTo>
                    <a:pt x="2431" y="10678"/>
                  </a:lnTo>
                  <a:lnTo>
                    <a:pt x="2173" y="10475"/>
                  </a:lnTo>
                  <a:lnTo>
                    <a:pt x="1927" y="10262"/>
                  </a:lnTo>
                  <a:lnTo>
                    <a:pt x="1694" y="10039"/>
                  </a:lnTo>
                  <a:lnTo>
                    <a:pt x="1473" y="9808"/>
                  </a:lnTo>
                  <a:lnTo>
                    <a:pt x="1267" y="9566"/>
                  </a:lnTo>
                  <a:lnTo>
                    <a:pt x="1073" y="9318"/>
                  </a:lnTo>
                  <a:lnTo>
                    <a:pt x="895" y="9061"/>
                  </a:lnTo>
                  <a:lnTo>
                    <a:pt x="731" y="8796"/>
                  </a:lnTo>
                  <a:lnTo>
                    <a:pt x="583" y="8524"/>
                  </a:lnTo>
                  <a:lnTo>
                    <a:pt x="450" y="8246"/>
                  </a:lnTo>
                  <a:lnTo>
                    <a:pt x="334" y="7961"/>
                  </a:lnTo>
                  <a:lnTo>
                    <a:pt x="234" y="7670"/>
                  </a:lnTo>
                  <a:lnTo>
                    <a:pt x="151" y="7372"/>
                  </a:lnTo>
                  <a:lnTo>
                    <a:pt x="85" y="7070"/>
                  </a:lnTo>
                  <a:lnTo>
                    <a:pt x="38" y="6764"/>
                  </a:lnTo>
                  <a:lnTo>
                    <a:pt x="9" y="6452"/>
                  </a:lnTo>
                  <a:lnTo>
                    <a:pt x="0" y="6136"/>
                  </a:lnTo>
                  <a:lnTo>
                    <a:pt x="9" y="5821"/>
                  </a:lnTo>
                  <a:lnTo>
                    <a:pt x="38" y="5508"/>
                  </a:lnTo>
                  <a:lnTo>
                    <a:pt x="85" y="5202"/>
                  </a:lnTo>
                  <a:lnTo>
                    <a:pt x="151" y="4900"/>
                  </a:lnTo>
                  <a:lnTo>
                    <a:pt x="234" y="4602"/>
                  </a:lnTo>
                  <a:lnTo>
                    <a:pt x="334" y="4311"/>
                  </a:lnTo>
                  <a:lnTo>
                    <a:pt x="450" y="4026"/>
                  </a:lnTo>
                  <a:lnTo>
                    <a:pt x="583" y="3748"/>
                  </a:lnTo>
                  <a:lnTo>
                    <a:pt x="731" y="3476"/>
                  </a:lnTo>
                  <a:lnTo>
                    <a:pt x="895" y="3211"/>
                  </a:lnTo>
                  <a:lnTo>
                    <a:pt x="1073" y="2954"/>
                  </a:lnTo>
                  <a:lnTo>
                    <a:pt x="1267" y="2706"/>
                  </a:lnTo>
                  <a:lnTo>
                    <a:pt x="1473" y="2464"/>
                  </a:lnTo>
                  <a:lnTo>
                    <a:pt x="1694" y="2233"/>
                  </a:lnTo>
                  <a:lnTo>
                    <a:pt x="1927" y="2011"/>
                  </a:lnTo>
                  <a:lnTo>
                    <a:pt x="2173" y="1797"/>
                  </a:lnTo>
                  <a:lnTo>
                    <a:pt x="2431" y="1594"/>
                  </a:lnTo>
                  <a:lnTo>
                    <a:pt x="2699" y="1401"/>
                  </a:lnTo>
                  <a:lnTo>
                    <a:pt x="2980" y="1219"/>
                  </a:lnTo>
                  <a:lnTo>
                    <a:pt x="3271" y="1047"/>
                  </a:lnTo>
                  <a:lnTo>
                    <a:pt x="3572" y="888"/>
                  </a:lnTo>
                  <a:lnTo>
                    <a:pt x="3883" y="741"/>
                  </a:lnTo>
                  <a:lnTo>
                    <a:pt x="4203" y="605"/>
                  </a:lnTo>
                  <a:lnTo>
                    <a:pt x="4532" y="482"/>
                  </a:lnTo>
                  <a:lnTo>
                    <a:pt x="4868" y="372"/>
                  </a:lnTo>
                  <a:lnTo>
                    <a:pt x="5213" y="276"/>
                  </a:lnTo>
                  <a:lnTo>
                    <a:pt x="5564" y="193"/>
                  </a:lnTo>
                  <a:lnTo>
                    <a:pt x="5924" y="124"/>
                  </a:lnTo>
                  <a:lnTo>
                    <a:pt x="6289" y="70"/>
                  </a:lnTo>
                  <a:lnTo>
                    <a:pt x="6660" y="31"/>
                  </a:lnTo>
                  <a:lnTo>
                    <a:pt x="7037" y="7"/>
                  </a:lnTo>
                  <a:lnTo>
                    <a:pt x="7419" y="0"/>
                  </a:lnTo>
                  <a:lnTo>
                    <a:pt x="7801" y="7"/>
                  </a:lnTo>
                  <a:lnTo>
                    <a:pt x="8178" y="31"/>
                  </a:lnTo>
                  <a:lnTo>
                    <a:pt x="8549" y="70"/>
                  </a:lnTo>
                  <a:lnTo>
                    <a:pt x="8915" y="124"/>
                  </a:lnTo>
                  <a:lnTo>
                    <a:pt x="9273" y="193"/>
                  </a:lnTo>
                  <a:lnTo>
                    <a:pt x="9625" y="276"/>
                  </a:lnTo>
                  <a:lnTo>
                    <a:pt x="9970" y="372"/>
                  </a:lnTo>
                  <a:lnTo>
                    <a:pt x="10307" y="482"/>
                  </a:lnTo>
                  <a:lnTo>
                    <a:pt x="10636" y="605"/>
                  </a:lnTo>
                  <a:lnTo>
                    <a:pt x="10956" y="741"/>
                  </a:lnTo>
                  <a:lnTo>
                    <a:pt x="11266" y="888"/>
                  </a:lnTo>
                  <a:lnTo>
                    <a:pt x="11568" y="1047"/>
                  </a:lnTo>
                  <a:lnTo>
                    <a:pt x="11859" y="1219"/>
                  </a:lnTo>
                  <a:lnTo>
                    <a:pt x="12138" y="1401"/>
                  </a:lnTo>
                  <a:lnTo>
                    <a:pt x="12408" y="1594"/>
                  </a:lnTo>
                  <a:lnTo>
                    <a:pt x="12666" y="1797"/>
                  </a:lnTo>
                  <a:lnTo>
                    <a:pt x="12911" y="2011"/>
                  </a:lnTo>
                  <a:lnTo>
                    <a:pt x="13144" y="2233"/>
                  </a:lnTo>
                  <a:lnTo>
                    <a:pt x="13364" y="2464"/>
                  </a:lnTo>
                  <a:lnTo>
                    <a:pt x="13572" y="2706"/>
                  </a:lnTo>
                  <a:lnTo>
                    <a:pt x="13764" y="2954"/>
                  </a:lnTo>
                  <a:lnTo>
                    <a:pt x="13944" y="3211"/>
                  </a:lnTo>
                  <a:lnTo>
                    <a:pt x="14106" y="3476"/>
                  </a:lnTo>
                  <a:lnTo>
                    <a:pt x="14256" y="3748"/>
                  </a:lnTo>
                  <a:lnTo>
                    <a:pt x="14388" y="4026"/>
                  </a:lnTo>
                  <a:lnTo>
                    <a:pt x="14505" y="4311"/>
                  </a:lnTo>
                  <a:lnTo>
                    <a:pt x="14605" y="4602"/>
                  </a:lnTo>
                  <a:lnTo>
                    <a:pt x="14688" y="4900"/>
                  </a:lnTo>
                  <a:lnTo>
                    <a:pt x="14753" y="5202"/>
                  </a:lnTo>
                  <a:lnTo>
                    <a:pt x="14800" y="5508"/>
                  </a:lnTo>
                  <a:lnTo>
                    <a:pt x="14828" y="5821"/>
                  </a:lnTo>
                  <a:lnTo>
                    <a:pt x="14838" y="6136"/>
                  </a:lnTo>
                  <a:close/>
                </a:path>
              </a:pathLst>
            </a:custGeom>
            <a:solidFill>
              <a:srgbClr val="366B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0" name="Freeform 8"/>
            <p:cNvSpPr>
              <a:spLocks/>
            </p:cNvSpPr>
            <p:nvPr/>
          </p:nvSpPr>
          <p:spPr bwMode="auto">
            <a:xfrm>
              <a:off x="3154" y="2217"/>
              <a:ext cx="2262" cy="1871"/>
            </a:xfrm>
            <a:custGeom>
              <a:avLst/>
              <a:gdLst>
                <a:gd name="T0" fmla="*/ 0 w 13572"/>
                <a:gd name="T1" fmla="*/ 0 h 11227"/>
                <a:gd name="T2" fmla="*/ 0 w 13572"/>
                <a:gd name="T3" fmla="*/ 0 h 11227"/>
                <a:gd name="T4" fmla="*/ 0 w 13572"/>
                <a:gd name="T5" fmla="*/ 0 h 11227"/>
                <a:gd name="T6" fmla="*/ 0 w 13572"/>
                <a:gd name="T7" fmla="*/ 0 h 11227"/>
                <a:gd name="T8" fmla="*/ 0 w 13572"/>
                <a:gd name="T9" fmla="*/ 0 h 11227"/>
                <a:gd name="T10" fmla="*/ 0 w 13572"/>
                <a:gd name="T11" fmla="*/ 0 h 11227"/>
                <a:gd name="T12" fmla="*/ 0 w 13572"/>
                <a:gd name="T13" fmla="*/ 0 h 11227"/>
                <a:gd name="T14" fmla="*/ 0 w 13572"/>
                <a:gd name="T15" fmla="*/ 0 h 11227"/>
                <a:gd name="T16" fmla="*/ 0 w 13572"/>
                <a:gd name="T17" fmla="*/ 0 h 11227"/>
                <a:gd name="T18" fmla="*/ 0 w 13572"/>
                <a:gd name="T19" fmla="*/ 0 h 11227"/>
                <a:gd name="T20" fmla="*/ 0 w 13572"/>
                <a:gd name="T21" fmla="*/ 0 h 11227"/>
                <a:gd name="T22" fmla="*/ 0 w 13572"/>
                <a:gd name="T23" fmla="*/ 0 h 11227"/>
                <a:gd name="T24" fmla="*/ 0 w 13572"/>
                <a:gd name="T25" fmla="*/ 0 h 11227"/>
                <a:gd name="T26" fmla="*/ 0 w 13572"/>
                <a:gd name="T27" fmla="*/ 0 h 11227"/>
                <a:gd name="T28" fmla="*/ 0 w 13572"/>
                <a:gd name="T29" fmla="*/ 0 h 11227"/>
                <a:gd name="T30" fmla="*/ 0 w 13572"/>
                <a:gd name="T31" fmla="*/ 0 h 11227"/>
                <a:gd name="T32" fmla="*/ 0 w 13572"/>
                <a:gd name="T33" fmla="*/ 0 h 11227"/>
                <a:gd name="T34" fmla="*/ 0 w 13572"/>
                <a:gd name="T35" fmla="*/ 0 h 11227"/>
                <a:gd name="T36" fmla="*/ 0 w 13572"/>
                <a:gd name="T37" fmla="*/ 0 h 11227"/>
                <a:gd name="T38" fmla="*/ 0 w 13572"/>
                <a:gd name="T39" fmla="*/ 0 h 11227"/>
                <a:gd name="T40" fmla="*/ 0 w 13572"/>
                <a:gd name="T41" fmla="*/ 0 h 11227"/>
                <a:gd name="T42" fmla="*/ 0 w 13572"/>
                <a:gd name="T43" fmla="*/ 0 h 11227"/>
                <a:gd name="T44" fmla="*/ 0 w 13572"/>
                <a:gd name="T45" fmla="*/ 0 h 11227"/>
                <a:gd name="T46" fmla="*/ 0 w 13572"/>
                <a:gd name="T47" fmla="*/ 0 h 11227"/>
                <a:gd name="T48" fmla="*/ 0 w 13572"/>
                <a:gd name="T49" fmla="*/ 0 h 11227"/>
                <a:gd name="T50" fmla="*/ 0 w 13572"/>
                <a:gd name="T51" fmla="*/ 0 h 11227"/>
                <a:gd name="T52" fmla="*/ 0 w 13572"/>
                <a:gd name="T53" fmla="*/ 0 h 11227"/>
                <a:gd name="T54" fmla="*/ 0 w 13572"/>
                <a:gd name="T55" fmla="*/ 0 h 11227"/>
                <a:gd name="T56" fmla="*/ 0 w 13572"/>
                <a:gd name="T57" fmla="*/ 0 h 11227"/>
                <a:gd name="T58" fmla="*/ 0 w 13572"/>
                <a:gd name="T59" fmla="*/ 0 h 11227"/>
                <a:gd name="T60" fmla="*/ 0 w 13572"/>
                <a:gd name="T61" fmla="*/ 0 h 11227"/>
                <a:gd name="T62" fmla="*/ 0 w 13572"/>
                <a:gd name="T63" fmla="*/ 0 h 11227"/>
                <a:gd name="T64" fmla="*/ 0 w 13572"/>
                <a:gd name="T65" fmla="*/ 0 h 11227"/>
                <a:gd name="T66" fmla="*/ 0 w 13572"/>
                <a:gd name="T67" fmla="*/ 0 h 11227"/>
                <a:gd name="T68" fmla="*/ 0 w 13572"/>
                <a:gd name="T69" fmla="*/ 0 h 11227"/>
                <a:gd name="T70" fmla="*/ 0 w 13572"/>
                <a:gd name="T71" fmla="*/ 0 h 11227"/>
                <a:gd name="T72" fmla="*/ 0 w 13572"/>
                <a:gd name="T73" fmla="*/ 0 h 11227"/>
                <a:gd name="T74" fmla="*/ 0 w 13572"/>
                <a:gd name="T75" fmla="*/ 0 h 11227"/>
                <a:gd name="T76" fmla="*/ 0 w 13572"/>
                <a:gd name="T77" fmla="*/ 0 h 11227"/>
                <a:gd name="T78" fmla="*/ 0 w 13572"/>
                <a:gd name="T79" fmla="*/ 0 h 11227"/>
                <a:gd name="T80" fmla="*/ 0 w 13572"/>
                <a:gd name="T81" fmla="*/ 0 h 11227"/>
                <a:gd name="T82" fmla="*/ 0 w 13572"/>
                <a:gd name="T83" fmla="*/ 0 h 11227"/>
                <a:gd name="T84" fmla="*/ 0 w 13572"/>
                <a:gd name="T85" fmla="*/ 0 h 11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572"/>
                <a:gd name="T130" fmla="*/ 0 h 11227"/>
                <a:gd name="T131" fmla="*/ 13572 w 13572"/>
                <a:gd name="T132" fmla="*/ 11227 h 11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572" h="11227">
                  <a:moveTo>
                    <a:pt x="13572" y="5613"/>
                  </a:moveTo>
                  <a:lnTo>
                    <a:pt x="13563" y="5902"/>
                  </a:lnTo>
                  <a:lnTo>
                    <a:pt x="13538" y="6187"/>
                  </a:lnTo>
                  <a:lnTo>
                    <a:pt x="13494" y="6468"/>
                  </a:lnTo>
                  <a:lnTo>
                    <a:pt x="13434" y="6744"/>
                  </a:lnTo>
                  <a:lnTo>
                    <a:pt x="13359" y="7016"/>
                  </a:lnTo>
                  <a:lnTo>
                    <a:pt x="13267" y="7282"/>
                  </a:lnTo>
                  <a:lnTo>
                    <a:pt x="13160" y="7544"/>
                  </a:lnTo>
                  <a:lnTo>
                    <a:pt x="13039" y="7798"/>
                  </a:lnTo>
                  <a:lnTo>
                    <a:pt x="12903" y="8047"/>
                  </a:lnTo>
                  <a:lnTo>
                    <a:pt x="12753" y="8289"/>
                  </a:lnTo>
                  <a:lnTo>
                    <a:pt x="12590" y="8524"/>
                  </a:lnTo>
                  <a:lnTo>
                    <a:pt x="12414" y="8752"/>
                  </a:lnTo>
                  <a:lnTo>
                    <a:pt x="12224" y="8972"/>
                  </a:lnTo>
                  <a:lnTo>
                    <a:pt x="12023" y="9184"/>
                  </a:lnTo>
                  <a:lnTo>
                    <a:pt x="11810" y="9387"/>
                  </a:lnTo>
                  <a:lnTo>
                    <a:pt x="11585" y="9582"/>
                  </a:lnTo>
                  <a:lnTo>
                    <a:pt x="11349" y="9768"/>
                  </a:lnTo>
                  <a:lnTo>
                    <a:pt x="11102" y="9944"/>
                  </a:lnTo>
                  <a:lnTo>
                    <a:pt x="10846" y="10112"/>
                  </a:lnTo>
                  <a:lnTo>
                    <a:pt x="10580" y="10268"/>
                  </a:lnTo>
                  <a:lnTo>
                    <a:pt x="10305" y="10414"/>
                  </a:lnTo>
                  <a:lnTo>
                    <a:pt x="10021" y="10548"/>
                  </a:lnTo>
                  <a:lnTo>
                    <a:pt x="9728" y="10673"/>
                  </a:lnTo>
                  <a:lnTo>
                    <a:pt x="9427" y="10785"/>
                  </a:lnTo>
                  <a:lnTo>
                    <a:pt x="9120" y="10885"/>
                  </a:lnTo>
                  <a:lnTo>
                    <a:pt x="8804" y="10974"/>
                  </a:lnTo>
                  <a:lnTo>
                    <a:pt x="8482" y="11049"/>
                  </a:lnTo>
                  <a:lnTo>
                    <a:pt x="8153" y="11112"/>
                  </a:lnTo>
                  <a:lnTo>
                    <a:pt x="7819" y="11161"/>
                  </a:lnTo>
                  <a:lnTo>
                    <a:pt x="7479" y="11197"/>
                  </a:lnTo>
                  <a:lnTo>
                    <a:pt x="7135" y="11219"/>
                  </a:lnTo>
                  <a:lnTo>
                    <a:pt x="6785" y="11227"/>
                  </a:lnTo>
                  <a:lnTo>
                    <a:pt x="6436" y="11219"/>
                  </a:lnTo>
                  <a:lnTo>
                    <a:pt x="6092" y="11197"/>
                  </a:lnTo>
                  <a:lnTo>
                    <a:pt x="5752" y="11161"/>
                  </a:lnTo>
                  <a:lnTo>
                    <a:pt x="5418" y="11112"/>
                  </a:lnTo>
                  <a:lnTo>
                    <a:pt x="5090" y="11049"/>
                  </a:lnTo>
                  <a:lnTo>
                    <a:pt x="4768" y="10974"/>
                  </a:lnTo>
                  <a:lnTo>
                    <a:pt x="4452" y="10885"/>
                  </a:lnTo>
                  <a:lnTo>
                    <a:pt x="4144" y="10785"/>
                  </a:lnTo>
                  <a:lnTo>
                    <a:pt x="3844" y="10673"/>
                  </a:lnTo>
                  <a:lnTo>
                    <a:pt x="3551" y="10548"/>
                  </a:lnTo>
                  <a:lnTo>
                    <a:pt x="3267" y="10414"/>
                  </a:lnTo>
                  <a:lnTo>
                    <a:pt x="2992" y="10268"/>
                  </a:lnTo>
                  <a:lnTo>
                    <a:pt x="2726" y="10112"/>
                  </a:lnTo>
                  <a:lnTo>
                    <a:pt x="2468" y="9944"/>
                  </a:lnTo>
                  <a:lnTo>
                    <a:pt x="2223" y="9768"/>
                  </a:lnTo>
                  <a:lnTo>
                    <a:pt x="1987" y="9582"/>
                  </a:lnTo>
                  <a:lnTo>
                    <a:pt x="1762" y="9387"/>
                  </a:lnTo>
                  <a:lnTo>
                    <a:pt x="1549" y="9184"/>
                  </a:lnTo>
                  <a:lnTo>
                    <a:pt x="1347" y="8972"/>
                  </a:lnTo>
                  <a:lnTo>
                    <a:pt x="1158" y="8752"/>
                  </a:lnTo>
                  <a:lnTo>
                    <a:pt x="982" y="8524"/>
                  </a:lnTo>
                  <a:lnTo>
                    <a:pt x="818" y="8289"/>
                  </a:lnTo>
                  <a:lnTo>
                    <a:pt x="669" y="8047"/>
                  </a:lnTo>
                  <a:lnTo>
                    <a:pt x="533" y="7798"/>
                  </a:lnTo>
                  <a:lnTo>
                    <a:pt x="410" y="7544"/>
                  </a:lnTo>
                  <a:lnTo>
                    <a:pt x="304" y="7282"/>
                  </a:lnTo>
                  <a:lnTo>
                    <a:pt x="213" y="7016"/>
                  </a:lnTo>
                  <a:lnTo>
                    <a:pt x="136" y="6744"/>
                  </a:lnTo>
                  <a:lnTo>
                    <a:pt x="77" y="6468"/>
                  </a:lnTo>
                  <a:lnTo>
                    <a:pt x="34" y="6187"/>
                  </a:lnTo>
                  <a:lnTo>
                    <a:pt x="7" y="5902"/>
                  </a:lnTo>
                  <a:lnTo>
                    <a:pt x="0" y="5613"/>
                  </a:lnTo>
                  <a:lnTo>
                    <a:pt x="7" y="5325"/>
                  </a:lnTo>
                  <a:lnTo>
                    <a:pt x="34" y="5040"/>
                  </a:lnTo>
                  <a:lnTo>
                    <a:pt x="77" y="4759"/>
                  </a:lnTo>
                  <a:lnTo>
                    <a:pt x="136" y="4481"/>
                  </a:lnTo>
                  <a:lnTo>
                    <a:pt x="213" y="4211"/>
                  </a:lnTo>
                  <a:lnTo>
                    <a:pt x="304" y="3944"/>
                  </a:lnTo>
                  <a:lnTo>
                    <a:pt x="410" y="3683"/>
                  </a:lnTo>
                  <a:lnTo>
                    <a:pt x="533" y="3428"/>
                  </a:lnTo>
                  <a:lnTo>
                    <a:pt x="669" y="3180"/>
                  </a:lnTo>
                  <a:lnTo>
                    <a:pt x="818" y="2937"/>
                  </a:lnTo>
                  <a:lnTo>
                    <a:pt x="982" y="2703"/>
                  </a:lnTo>
                  <a:lnTo>
                    <a:pt x="1158" y="2475"/>
                  </a:lnTo>
                  <a:lnTo>
                    <a:pt x="1347" y="2255"/>
                  </a:lnTo>
                  <a:lnTo>
                    <a:pt x="1549" y="2043"/>
                  </a:lnTo>
                  <a:lnTo>
                    <a:pt x="1762" y="1839"/>
                  </a:lnTo>
                  <a:lnTo>
                    <a:pt x="1987" y="1644"/>
                  </a:lnTo>
                  <a:lnTo>
                    <a:pt x="2223" y="1459"/>
                  </a:lnTo>
                  <a:lnTo>
                    <a:pt x="2468" y="1282"/>
                  </a:lnTo>
                  <a:lnTo>
                    <a:pt x="2726" y="1115"/>
                  </a:lnTo>
                  <a:lnTo>
                    <a:pt x="2992" y="959"/>
                  </a:lnTo>
                  <a:lnTo>
                    <a:pt x="3267" y="813"/>
                  </a:lnTo>
                  <a:lnTo>
                    <a:pt x="3551" y="677"/>
                  </a:lnTo>
                  <a:lnTo>
                    <a:pt x="3844" y="554"/>
                  </a:lnTo>
                  <a:lnTo>
                    <a:pt x="4144" y="441"/>
                  </a:lnTo>
                  <a:lnTo>
                    <a:pt x="4452" y="340"/>
                  </a:lnTo>
                  <a:lnTo>
                    <a:pt x="4768" y="253"/>
                  </a:lnTo>
                  <a:lnTo>
                    <a:pt x="5090" y="177"/>
                  </a:lnTo>
                  <a:lnTo>
                    <a:pt x="5418" y="115"/>
                  </a:lnTo>
                  <a:lnTo>
                    <a:pt x="5752" y="65"/>
                  </a:lnTo>
                  <a:lnTo>
                    <a:pt x="6092" y="29"/>
                  </a:lnTo>
                  <a:lnTo>
                    <a:pt x="6436" y="8"/>
                  </a:lnTo>
                  <a:lnTo>
                    <a:pt x="6785" y="0"/>
                  </a:lnTo>
                  <a:lnTo>
                    <a:pt x="7135" y="8"/>
                  </a:lnTo>
                  <a:lnTo>
                    <a:pt x="7479" y="29"/>
                  </a:lnTo>
                  <a:lnTo>
                    <a:pt x="7819" y="65"/>
                  </a:lnTo>
                  <a:lnTo>
                    <a:pt x="8153" y="115"/>
                  </a:lnTo>
                  <a:lnTo>
                    <a:pt x="8482" y="177"/>
                  </a:lnTo>
                  <a:lnTo>
                    <a:pt x="8804" y="253"/>
                  </a:lnTo>
                  <a:lnTo>
                    <a:pt x="9120" y="340"/>
                  </a:lnTo>
                  <a:lnTo>
                    <a:pt x="9427" y="441"/>
                  </a:lnTo>
                  <a:lnTo>
                    <a:pt x="9728" y="554"/>
                  </a:lnTo>
                  <a:lnTo>
                    <a:pt x="10021" y="677"/>
                  </a:lnTo>
                  <a:lnTo>
                    <a:pt x="10305" y="813"/>
                  </a:lnTo>
                  <a:lnTo>
                    <a:pt x="10580" y="959"/>
                  </a:lnTo>
                  <a:lnTo>
                    <a:pt x="10846" y="1115"/>
                  </a:lnTo>
                  <a:lnTo>
                    <a:pt x="11102" y="1282"/>
                  </a:lnTo>
                  <a:lnTo>
                    <a:pt x="11349" y="1459"/>
                  </a:lnTo>
                  <a:lnTo>
                    <a:pt x="11585" y="1644"/>
                  </a:lnTo>
                  <a:lnTo>
                    <a:pt x="11810" y="1839"/>
                  </a:lnTo>
                  <a:lnTo>
                    <a:pt x="12023" y="2043"/>
                  </a:lnTo>
                  <a:lnTo>
                    <a:pt x="12224" y="2255"/>
                  </a:lnTo>
                  <a:lnTo>
                    <a:pt x="12414" y="2475"/>
                  </a:lnTo>
                  <a:lnTo>
                    <a:pt x="12590" y="2703"/>
                  </a:lnTo>
                  <a:lnTo>
                    <a:pt x="12753" y="2937"/>
                  </a:lnTo>
                  <a:lnTo>
                    <a:pt x="12903" y="3180"/>
                  </a:lnTo>
                  <a:lnTo>
                    <a:pt x="13039" y="3428"/>
                  </a:lnTo>
                  <a:lnTo>
                    <a:pt x="13160" y="3683"/>
                  </a:lnTo>
                  <a:lnTo>
                    <a:pt x="13267" y="3944"/>
                  </a:lnTo>
                  <a:lnTo>
                    <a:pt x="13359" y="4211"/>
                  </a:lnTo>
                  <a:lnTo>
                    <a:pt x="13434" y="4481"/>
                  </a:lnTo>
                  <a:lnTo>
                    <a:pt x="13494" y="4759"/>
                  </a:lnTo>
                  <a:lnTo>
                    <a:pt x="13538" y="5040"/>
                  </a:lnTo>
                  <a:lnTo>
                    <a:pt x="13563" y="5325"/>
                  </a:lnTo>
                  <a:lnTo>
                    <a:pt x="13572" y="5613"/>
                  </a:lnTo>
                  <a:close/>
                </a:path>
              </a:pathLst>
            </a:custGeom>
            <a:solidFill>
              <a:srgbClr val="215B4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1" name="Freeform 9"/>
            <p:cNvSpPr>
              <a:spLocks/>
            </p:cNvSpPr>
            <p:nvPr/>
          </p:nvSpPr>
          <p:spPr bwMode="auto">
            <a:xfrm>
              <a:off x="3304" y="2454"/>
              <a:ext cx="1936" cy="1601"/>
            </a:xfrm>
            <a:custGeom>
              <a:avLst/>
              <a:gdLst>
                <a:gd name="T0" fmla="*/ 0 w 11617"/>
                <a:gd name="T1" fmla="*/ 0 h 9610"/>
                <a:gd name="T2" fmla="*/ 0 w 11617"/>
                <a:gd name="T3" fmla="*/ 0 h 9610"/>
                <a:gd name="T4" fmla="*/ 0 w 11617"/>
                <a:gd name="T5" fmla="*/ 0 h 9610"/>
                <a:gd name="T6" fmla="*/ 0 w 11617"/>
                <a:gd name="T7" fmla="*/ 0 h 9610"/>
                <a:gd name="T8" fmla="*/ 0 w 11617"/>
                <a:gd name="T9" fmla="*/ 0 h 9610"/>
                <a:gd name="T10" fmla="*/ 0 w 11617"/>
                <a:gd name="T11" fmla="*/ 0 h 9610"/>
                <a:gd name="T12" fmla="*/ 0 w 11617"/>
                <a:gd name="T13" fmla="*/ 0 h 9610"/>
                <a:gd name="T14" fmla="*/ 0 w 11617"/>
                <a:gd name="T15" fmla="*/ 0 h 9610"/>
                <a:gd name="T16" fmla="*/ 0 w 11617"/>
                <a:gd name="T17" fmla="*/ 0 h 9610"/>
                <a:gd name="T18" fmla="*/ 0 w 11617"/>
                <a:gd name="T19" fmla="*/ 0 h 9610"/>
                <a:gd name="T20" fmla="*/ 0 w 11617"/>
                <a:gd name="T21" fmla="*/ 0 h 9610"/>
                <a:gd name="T22" fmla="*/ 0 w 11617"/>
                <a:gd name="T23" fmla="*/ 0 h 9610"/>
                <a:gd name="T24" fmla="*/ 0 w 11617"/>
                <a:gd name="T25" fmla="*/ 0 h 9610"/>
                <a:gd name="T26" fmla="*/ 0 w 11617"/>
                <a:gd name="T27" fmla="*/ 0 h 9610"/>
                <a:gd name="T28" fmla="*/ 0 w 11617"/>
                <a:gd name="T29" fmla="*/ 0 h 9610"/>
                <a:gd name="T30" fmla="*/ 0 w 11617"/>
                <a:gd name="T31" fmla="*/ 0 h 9610"/>
                <a:gd name="T32" fmla="*/ 0 w 11617"/>
                <a:gd name="T33" fmla="*/ 0 h 9610"/>
                <a:gd name="T34" fmla="*/ 0 w 11617"/>
                <a:gd name="T35" fmla="*/ 0 h 9610"/>
                <a:gd name="T36" fmla="*/ 0 w 11617"/>
                <a:gd name="T37" fmla="*/ 0 h 9610"/>
                <a:gd name="T38" fmla="*/ 0 w 11617"/>
                <a:gd name="T39" fmla="*/ 0 h 9610"/>
                <a:gd name="T40" fmla="*/ 0 w 11617"/>
                <a:gd name="T41" fmla="*/ 0 h 9610"/>
                <a:gd name="T42" fmla="*/ 0 w 11617"/>
                <a:gd name="T43" fmla="*/ 0 h 9610"/>
                <a:gd name="T44" fmla="*/ 0 w 11617"/>
                <a:gd name="T45" fmla="*/ 0 h 9610"/>
                <a:gd name="T46" fmla="*/ 0 w 11617"/>
                <a:gd name="T47" fmla="*/ 0 h 9610"/>
                <a:gd name="T48" fmla="*/ 0 w 11617"/>
                <a:gd name="T49" fmla="*/ 0 h 9610"/>
                <a:gd name="T50" fmla="*/ 0 w 11617"/>
                <a:gd name="T51" fmla="*/ 0 h 9610"/>
                <a:gd name="T52" fmla="*/ 0 w 11617"/>
                <a:gd name="T53" fmla="*/ 0 h 9610"/>
                <a:gd name="T54" fmla="*/ 0 w 11617"/>
                <a:gd name="T55" fmla="*/ 0 h 9610"/>
                <a:gd name="T56" fmla="*/ 0 w 11617"/>
                <a:gd name="T57" fmla="*/ 0 h 9610"/>
                <a:gd name="T58" fmla="*/ 0 w 11617"/>
                <a:gd name="T59" fmla="*/ 0 h 9610"/>
                <a:gd name="T60" fmla="*/ 0 w 11617"/>
                <a:gd name="T61" fmla="*/ 0 h 9610"/>
                <a:gd name="T62" fmla="*/ 0 w 11617"/>
                <a:gd name="T63" fmla="*/ 0 h 9610"/>
                <a:gd name="T64" fmla="*/ 0 w 11617"/>
                <a:gd name="T65" fmla="*/ 0 h 9610"/>
                <a:gd name="T66" fmla="*/ 0 w 11617"/>
                <a:gd name="T67" fmla="*/ 0 h 9610"/>
                <a:gd name="T68" fmla="*/ 0 w 11617"/>
                <a:gd name="T69" fmla="*/ 0 h 9610"/>
                <a:gd name="T70" fmla="*/ 0 w 11617"/>
                <a:gd name="T71" fmla="*/ 0 h 9610"/>
                <a:gd name="T72" fmla="*/ 0 w 11617"/>
                <a:gd name="T73" fmla="*/ 0 h 9610"/>
                <a:gd name="T74" fmla="*/ 0 w 11617"/>
                <a:gd name="T75" fmla="*/ 0 h 9610"/>
                <a:gd name="T76" fmla="*/ 0 w 11617"/>
                <a:gd name="T77" fmla="*/ 0 h 9610"/>
                <a:gd name="T78" fmla="*/ 0 w 11617"/>
                <a:gd name="T79" fmla="*/ 0 h 9610"/>
                <a:gd name="T80" fmla="*/ 0 w 11617"/>
                <a:gd name="T81" fmla="*/ 0 h 9610"/>
                <a:gd name="T82" fmla="*/ 0 w 11617"/>
                <a:gd name="T83" fmla="*/ 0 h 9610"/>
                <a:gd name="T84" fmla="*/ 0 w 11617"/>
                <a:gd name="T85" fmla="*/ 0 h 96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617"/>
                <a:gd name="T130" fmla="*/ 0 h 9610"/>
                <a:gd name="T131" fmla="*/ 11617 w 11617"/>
                <a:gd name="T132" fmla="*/ 9610 h 96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617" h="9610">
                  <a:moveTo>
                    <a:pt x="11617" y="4805"/>
                  </a:moveTo>
                  <a:lnTo>
                    <a:pt x="11610" y="5052"/>
                  </a:lnTo>
                  <a:lnTo>
                    <a:pt x="11587" y="5296"/>
                  </a:lnTo>
                  <a:lnTo>
                    <a:pt x="11550" y="5537"/>
                  </a:lnTo>
                  <a:lnTo>
                    <a:pt x="11499" y="5773"/>
                  </a:lnTo>
                  <a:lnTo>
                    <a:pt x="11435" y="6006"/>
                  </a:lnTo>
                  <a:lnTo>
                    <a:pt x="11356" y="6233"/>
                  </a:lnTo>
                  <a:lnTo>
                    <a:pt x="11264" y="6457"/>
                  </a:lnTo>
                  <a:lnTo>
                    <a:pt x="11161" y="6675"/>
                  </a:lnTo>
                  <a:lnTo>
                    <a:pt x="11044" y="6888"/>
                  </a:lnTo>
                  <a:lnTo>
                    <a:pt x="10916" y="7095"/>
                  </a:lnTo>
                  <a:lnTo>
                    <a:pt x="10776" y="7297"/>
                  </a:lnTo>
                  <a:lnTo>
                    <a:pt x="10625" y="7491"/>
                  </a:lnTo>
                  <a:lnTo>
                    <a:pt x="10464" y="7680"/>
                  </a:lnTo>
                  <a:lnTo>
                    <a:pt x="10291" y="7862"/>
                  </a:lnTo>
                  <a:lnTo>
                    <a:pt x="10108" y="8036"/>
                  </a:lnTo>
                  <a:lnTo>
                    <a:pt x="9916" y="8202"/>
                  </a:lnTo>
                  <a:lnTo>
                    <a:pt x="9714" y="8361"/>
                  </a:lnTo>
                  <a:lnTo>
                    <a:pt x="9504" y="8513"/>
                  </a:lnTo>
                  <a:lnTo>
                    <a:pt x="9284" y="8656"/>
                  </a:lnTo>
                  <a:lnTo>
                    <a:pt x="9056" y="8789"/>
                  </a:lnTo>
                  <a:lnTo>
                    <a:pt x="8820" y="8914"/>
                  </a:lnTo>
                  <a:lnTo>
                    <a:pt x="8577" y="9029"/>
                  </a:lnTo>
                  <a:lnTo>
                    <a:pt x="8327" y="9136"/>
                  </a:lnTo>
                  <a:lnTo>
                    <a:pt x="8070" y="9232"/>
                  </a:lnTo>
                  <a:lnTo>
                    <a:pt x="7806" y="9318"/>
                  </a:lnTo>
                  <a:lnTo>
                    <a:pt x="7535" y="9393"/>
                  </a:lnTo>
                  <a:lnTo>
                    <a:pt x="7260" y="9458"/>
                  </a:lnTo>
                  <a:lnTo>
                    <a:pt x="6979" y="9512"/>
                  </a:lnTo>
                  <a:lnTo>
                    <a:pt x="6693" y="9554"/>
                  </a:lnTo>
                  <a:lnTo>
                    <a:pt x="6403" y="9584"/>
                  </a:lnTo>
                  <a:lnTo>
                    <a:pt x="6107" y="9603"/>
                  </a:lnTo>
                  <a:lnTo>
                    <a:pt x="5809" y="9610"/>
                  </a:lnTo>
                  <a:lnTo>
                    <a:pt x="5509" y="9603"/>
                  </a:lnTo>
                  <a:lnTo>
                    <a:pt x="5215" y="9584"/>
                  </a:lnTo>
                  <a:lnTo>
                    <a:pt x="4924" y="9554"/>
                  </a:lnTo>
                  <a:lnTo>
                    <a:pt x="4638" y="9512"/>
                  </a:lnTo>
                  <a:lnTo>
                    <a:pt x="4357" y="9458"/>
                  </a:lnTo>
                  <a:lnTo>
                    <a:pt x="4081" y="9393"/>
                  </a:lnTo>
                  <a:lnTo>
                    <a:pt x="3811" y="9318"/>
                  </a:lnTo>
                  <a:lnTo>
                    <a:pt x="3547" y="9232"/>
                  </a:lnTo>
                  <a:lnTo>
                    <a:pt x="3289" y="9136"/>
                  </a:lnTo>
                  <a:lnTo>
                    <a:pt x="3039" y="9029"/>
                  </a:lnTo>
                  <a:lnTo>
                    <a:pt x="2796" y="8914"/>
                  </a:lnTo>
                  <a:lnTo>
                    <a:pt x="2561" y="8789"/>
                  </a:lnTo>
                  <a:lnTo>
                    <a:pt x="2333" y="8656"/>
                  </a:lnTo>
                  <a:lnTo>
                    <a:pt x="2113" y="8513"/>
                  </a:lnTo>
                  <a:lnTo>
                    <a:pt x="1903" y="8361"/>
                  </a:lnTo>
                  <a:lnTo>
                    <a:pt x="1701" y="8202"/>
                  </a:lnTo>
                  <a:lnTo>
                    <a:pt x="1509" y="8036"/>
                  </a:lnTo>
                  <a:lnTo>
                    <a:pt x="1326" y="7862"/>
                  </a:lnTo>
                  <a:lnTo>
                    <a:pt x="1153" y="7680"/>
                  </a:lnTo>
                  <a:lnTo>
                    <a:pt x="991" y="7491"/>
                  </a:lnTo>
                  <a:lnTo>
                    <a:pt x="841" y="7297"/>
                  </a:lnTo>
                  <a:lnTo>
                    <a:pt x="700" y="7095"/>
                  </a:lnTo>
                  <a:lnTo>
                    <a:pt x="572" y="6888"/>
                  </a:lnTo>
                  <a:lnTo>
                    <a:pt x="455" y="6675"/>
                  </a:lnTo>
                  <a:lnTo>
                    <a:pt x="352" y="6457"/>
                  </a:lnTo>
                  <a:lnTo>
                    <a:pt x="260" y="6233"/>
                  </a:lnTo>
                  <a:lnTo>
                    <a:pt x="181" y="6006"/>
                  </a:lnTo>
                  <a:lnTo>
                    <a:pt x="117" y="5773"/>
                  </a:lnTo>
                  <a:lnTo>
                    <a:pt x="66" y="5537"/>
                  </a:lnTo>
                  <a:lnTo>
                    <a:pt x="29" y="5296"/>
                  </a:lnTo>
                  <a:lnTo>
                    <a:pt x="6" y="5052"/>
                  </a:lnTo>
                  <a:lnTo>
                    <a:pt x="0" y="4805"/>
                  </a:lnTo>
                  <a:lnTo>
                    <a:pt x="6" y="4558"/>
                  </a:lnTo>
                  <a:lnTo>
                    <a:pt x="29" y="4313"/>
                  </a:lnTo>
                  <a:lnTo>
                    <a:pt x="66" y="4073"/>
                  </a:lnTo>
                  <a:lnTo>
                    <a:pt x="117" y="3837"/>
                  </a:lnTo>
                  <a:lnTo>
                    <a:pt x="181" y="3605"/>
                  </a:lnTo>
                  <a:lnTo>
                    <a:pt x="260" y="3377"/>
                  </a:lnTo>
                  <a:lnTo>
                    <a:pt x="352" y="3153"/>
                  </a:lnTo>
                  <a:lnTo>
                    <a:pt x="455" y="2936"/>
                  </a:lnTo>
                  <a:lnTo>
                    <a:pt x="572" y="2722"/>
                  </a:lnTo>
                  <a:lnTo>
                    <a:pt x="700" y="2516"/>
                  </a:lnTo>
                  <a:lnTo>
                    <a:pt x="841" y="2313"/>
                  </a:lnTo>
                  <a:lnTo>
                    <a:pt x="991" y="2119"/>
                  </a:lnTo>
                  <a:lnTo>
                    <a:pt x="1153" y="1931"/>
                  </a:lnTo>
                  <a:lnTo>
                    <a:pt x="1326" y="1749"/>
                  </a:lnTo>
                  <a:lnTo>
                    <a:pt x="1509" y="1575"/>
                  </a:lnTo>
                  <a:lnTo>
                    <a:pt x="1701" y="1408"/>
                  </a:lnTo>
                  <a:lnTo>
                    <a:pt x="1903" y="1249"/>
                  </a:lnTo>
                  <a:lnTo>
                    <a:pt x="2113" y="1097"/>
                  </a:lnTo>
                  <a:lnTo>
                    <a:pt x="2333" y="955"/>
                  </a:lnTo>
                  <a:lnTo>
                    <a:pt x="2561" y="821"/>
                  </a:lnTo>
                  <a:lnTo>
                    <a:pt x="2796" y="697"/>
                  </a:lnTo>
                  <a:lnTo>
                    <a:pt x="3039" y="581"/>
                  </a:lnTo>
                  <a:lnTo>
                    <a:pt x="3289" y="474"/>
                  </a:lnTo>
                  <a:lnTo>
                    <a:pt x="3547" y="379"/>
                  </a:lnTo>
                  <a:lnTo>
                    <a:pt x="3811" y="292"/>
                  </a:lnTo>
                  <a:lnTo>
                    <a:pt x="4081" y="217"/>
                  </a:lnTo>
                  <a:lnTo>
                    <a:pt x="4357" y="152"/>
                  </a:lnTo>
                  <a:lnTo>
                    <a:pt x="4638" y="98"/>
                  </a:lnTo>
                  <a:lnTo>
                    <a:pt x="4924" y="56"/>
                  </a:lnTo>
                  <a:lnTo>
                    <a:pt x="5215" y="25"/>
                  </a:lnTo>
                  <a:lnTo>
                    <a:pt x="5509" y="7"/>
                  </a:lnTo>
                  <a:lnTo>
                    <a:pt x="5809" y="0"/>
                  </a:lnTo>
                  <a:lnTo>
                    <a:pt x="6107" y="7"/>
                  </a:lnTo>
                  <a:lnTo>
                    <a:pt x="6403" y="25"/>
                  </a:lnTo>
                  <a:lnTo>
                    <a:pt x="6693" y="56"/>
                  </a:lnTo>
                  <a:lnTo>
                    <a:pt x="6979" y="98"/>
                  </a:lnTo>
                  <a:lnTo>
                    <a:pt x="7260" y="152"/>
                  </a:lnTo>
                  <a:lnTo>
                    <a:pt x="7535" y="217"/>
                  </a:lnTo>
                  <a:lnTo>
                    <a:pt x="7806" y="292"/>
                  </a:lnTo>
                  <a:lnTo>
                    <a:pt x="8070" y="379"/>
                  </a:lnTo>
                  <a:lnTo>
                    <a:pt x="8327" y="474"/>
                  </a:lnTo>
                  <a:lnTo>
                    <a:pt x="8577" y="581"/>
                  </a:lnTo>
                  <a:lnTo>
                    <a:pt x="8820" y="697"/>
                  </a:lnTo>
                  <a:lnTo>
                    <a:pt x="9056" y="821"/>
                  </a:lnTo>
                  <a:lnTo>
                    <a:pt x="9284" y="955"/>
                  </a:lnTo>
                  <a:lnTo>
                    <a:pt x="9504" y="1097"/>
                  </a:lnTo>
                  <a:lnTo>
                    <a:pt x="9714" y="1249"/>
                  </a:lnTo>
                  <a:lnTo>
                    <a:pt x="9916" y="1408"/>
                  </a:lnTo>
                  <a:lnTo>
                    <a:pt x="10108" y="1575"/>
                  </a:lnTo>
                  <a:lnTo>
                    <a:pt x="10291" y="1749"/>
                  </a:lnTo>
                  <a:lnTo>
                    <a:pt x="10464" y="1931"/>
                  </a:lnTo>
                  <a:lnTo>
                    <a:pt x="10625" y="2119"/>
                  </a:lnTo>
                  <a:lnTo>
                    <a:pt x="10776" y="2313"/>
                  </a:lnTo>
                  <a:lnTo>
                    <a:pt x="10916" y="2516"/>
                  </a:lnTo>
                  <a:lnTo>
                    <a:pt x="11044" y="2722"/>
                  </a:lnTo>
                  <a:lnTo>
                    <a:pt x="11161" y="2936"/>
                  </a:lnTo>
                  <a:lnTo>
                    <a:pt x="11264" y="3153"/>
                  </a:lnTo>
                  <a:lnTo>
                    <a:pt x="11356" y="3377"/>
                  </a:lnTo>
                  <a:lnTo>
                    <a:pt x="11435" y="3605"/>
                  </a:lnTo>
                  <a:lnTo>
                    <a:pt x="11499" y="3837"/>
                  </a:lnTo>
                  <a:lnTo>
                    <a:pt x="11550" y="4073"/>
                  </a:lnTo>
                  <a:lnTo>
                    <a:pt x="11587" y="4313"/>
                  </a:lnTo>
                  <a:lnTo>
                    <a:pt x="11610" y="4558"/>
                  </a:lnTo>
                  <a:lnTo>
                    <a:pt x="11617" y="4805"/>
                  </a:lnTo>
                  <a:close/>
                </a:path>
              </a:pathLst>
            </a:custGeom>
            <a:solidFill>
              <a:srgbClr val="154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auto">
            <a:xfrm>
              <a:off x="2562" y="2076"/>
              <a:ext cx="1030" cy="1697"/>
            </a:xfrm>
            <a:custGeom>
              <a:avLst/>
              <a:gdLst>
                <a:gd name="T0" fmla="*/ 0 w 6183"/>
                <a:gd name="T1" fmla="*/ 0 h 10185"/>
                <a:gd name="T2" fmla="*/ 0 w 6183"/>
                <a:gd name="T3" fmla="*/ 0 h 10185"/>
                <a:gd name="T4" fmla="*/ 0 w 6183"/>
                <a:gd name="T5" fmla="*/ 0 h 10185"/>
                <a:gd name="T6" fmla="*/ 0 w 6183"/>
                <a:gd name="T7" fmla="*/ 0 h 10185"/>
                <a:gd name="T8" fmla="*/ 0 w 6183"/>
                <a:gd name="T9" fmla="*/ 0 h 101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83"/>
                <a:gd name="T16" fmla="*/ 0 h 10185"/>
                <a:gd name="T17" fmla="*/ 6183 w 6183"/>
                <a:gd name="T18" fmla="*/ 10185 h 101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83" h="10185">
                  <a:moveTo>
                    <a:pt x="0" y="1169"/>
                  </a:moveTo>
                  <a:lnTo>
                    <a:pt x="3849" y="10185"/>
                  </a:lnTo>
                  <a:lnTo>
                    <a:pt x="6183" y="9246"/>
                  </a:lnTo>
                  <a:lnTo>
                    <a:pt x="4214" y="0"/>
                  </a:lnTo>
                  <a:lnTo>
                    <a:pt x="0" y="1169"/>
                  </a:lnTo>
                  <a:close/>
                </a:path>
              </a:pathLst>
            </a:custGeom>
            <a:solidFill>
              <a:srgbClr val="739D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3" name="Freeform 11"/>
            <p:cNvSpPr>
              <a:spLocks/>
            </p:cNvSpPr>
            <p:nvPr/>
          </p:nvSpPr>
          <p:spPr bwMode="auto">
            <a:xfrm>
              <a:off x="2781" y="2262"/>
              <a:ext cx="375" cy="234"/>
            </a:xfrm>
            <a:custGeom>
              <a:avLst/>
              <a:gdLst>
                <a:gd name="T0" fmla="*/ 0 w 2247"/>
                <a:gd name="T1" fmla="*/ 0 h 1402"/>
                <a:gd name="T2" fmla="*/ 0 w 2247"/>
                <a:gd name="T3" fmla="*/ 0 h 1402"/>
                <a:gd name="T4" fmla="*/ 0 w 2247"/>
                <a:gd name="T5" fmla="*/ 0 h 1402"/>
                <a:gd name="T6" fmla="*/ 0 w 2247"/>
                <a:gd name="T7" fmla="*/ 0 h 1402"/>
                <a:gd name="T8" fmla="*/ 0 w 2247"/>
                <a:gd name="T9" fmla="*/ 0 h 14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47"/>
                <a:gd name="T16" fmla="*/ 0 h 1402"/>
                <a:gd name="T17" fmla="*/ 2247 w 2247"/>
                <a:gd name="T18" fmla="*/ 1402 h 14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47" h="1402">
                  <a:moveTo>
                    <a:pt x="2247" y="851"/>
                  </a:moveTo>
                  <a:lnTo>
                    <a:pt x="232" y="1402"/>
                  </a:lnTo>
                  <a:lnTo>
                    <a:pt x="0" y="550"/>
                  </a:lnTo>
                  <a:lnTo>
                    <a:pt x="2015" y="0"/>
                  </a:lnTo>
                  <a:lnTo>
                    <a:pt x="2247" y="8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auto">
            <a:xfrm>
              <a:off x="3654" y="1888"/>
              <a:ext cx="856" cy="1808"/>
            </a:xfrm>
            <a:custGeom>
              <a:avLst/>
              <a:gdLst>
                <a:gd name="T0" fmla="*/ 0 w 5137"/>
                <a:gd name="T1" fmla="*/ 0 h 10849"/>
                <a:gd name="T2" fmla="*/ 0 w 5137"/>
                <a:gd name="T3" fmla="*/ 0 h 10849"/>
                <a:gd name="T4" fmla="*/ 0 w 5137"/>
                <a:gd name="T5" fmla="*/ 0 h 10849"/>
                <a:gd name="T6" fmla="*/ 0 w 5137"/>
                <a:gd name="T7" fmla="*/ 0 h 10849"/>
                <a:gd name="T8" fmla="*/ 0 w 5137"/>
                <a:gd name="T9" fmla="*/ 0 h 108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37"/>
                <a:gd name="T16" fmla="*/ 0 h 10849"/>
                <a:gd name="T17" fmla="*/ 5137 w 5137"/>
                <a:gd name="T18" fmla="*/ 10849 h 108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37" h="10849">
                  <a:moveTo>
                    <a:pt x="0" y="285"/>
                  </a:moveTo>
                  <a:lnTo>
                    <a:pt x="952" y="10750"/>
                  </a:lnTo>
                  <a:lnTo>
                    <a:pt x="4325" y="10849"/>
                  </a:lnTo>
                  <a:lnTo>
                    <a:pt x="5137" y="0"/>
                  </a:lnTo>
                  <a:lnTo>
                    <a:pt x="0" y="285"/>
                  </a:lnTo>
                  <a:close/>
                </a:path>
              </a:pathLst>
            </a:custGeom>
            <a:solidFill>
              <a:srgbClr val="739D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5" name="Freeform 13"/>
            <p:cNvSpPr>
              <a:spLocks/>
            </p:cNvSpPr>
            <p:nvPr/>
          </p:nvSpPr>
          <p:spPr bwMode="auto">
            <a:xfrm>
              <a:off x="3155" y="2664"/>
              <a:ext cx="1205" cy="580"/>
            </a:xfrm>
            <a:custGeom>
              <a:avLst/>
              <a:gdLst>
                <a:gd name="T0" fmla="*/ 0 w 7231"/>
                <a:gd name="T1" fmla="*/ 0 h 3483"/>
                <a:gd name="T2" fmla="*/ 0 w 7231"/>
                <a:gd name="T3" fmla="*/ 0 h 3483"/>
                <a:gd name="T4" fmla="*/ 0 w 7231"/>
                <a:gd name="T5" fmla="*/ 0 h 3483"/>
                <a:gd name="T6" fmla="*/ 0 w 7231"/>
                <a:gd name="T7" fmla="*/ 0 h 3483"/>
                <a:gd name="T8" fmla="*/ 0 w 7231"/>
                <a:gd name="T9" fmla="*/ 0 h 3483"/>
                <a:gd name="T10" fmla="*/ 0 w 7231"/>
                <a:gd name="T11" fmla="*/ 0 h 3483"/>
                <a:gd name="T12" fmla="*/ 0 w 7231"/>
                <a:gd name="T13" fmla="*/ 0 h 3483"/>
                <a:gd name="T14" fmla="*/ 0 w 7231"/>
                <a:gd name="T15" fmla="*/ 0 h 3483"/>
                <a:gd name="T16" fmla="*/ 0 w 7231"/>
                <a:gd name="T17" fmla="*/ 0 h 3483"/>
                <a:gd name="T18" fmla="*/ 0 w 7231"/>
                <a:gd name="T19" fmla="*/ 0 h 3483"/>
                <a:gd name="T20" fmla="*/ 0 w 7231"/>
                <a:gd name="T21" fmla="*/ 0 h 3483"/>
                <a:gd name="T22" fmla="*/ 0 w 7231"/>
                <a:gd name="T23" fmla="*/ 0 h 3483"/>
                <a:gd name="T24" fmla="*/ 0 w 7231"/>
                <a:gd name="T25" fmla="*/ 0 h 3483"/>
                <a:gd name="T26" fmla="*/ 0 w 7231"/>
                <a:gd name="T27" fmla="*/ 0 h 3483"/>
                <a:gd name="T28" fmla="*/ 0 w 7231"/>
                <a:gd name="T29" fmla="*/ 0 h 3483"/>
                <a:gd name="T30" fmla="*/ 0 w 7231"/>
                <a:gd name="T31" fmla="*/ 0 h 3483"/>
                <a:gd name="T32" fmla="*/ 0 w 7231"/>
                <a:gd name="T33" fmla="*/ 0 h 3483"/>
                <a:gd name="T34" fmla="*/ 0 w 7231"/>
                <a:gd name="T35" fmla="*/ 0 h 3483"/>
                <a:gd name="T36" fmla="*/ 0 w 7231"/>
                <a:gd name="T37" fmla="*/ 0 h 3483"/>
                <a:gd name="T38" fmla="*/ 0 w 7231"/>
                <a:gd name="T39" fmla="*/ 0 h 3483"/>
                <a:gd name="T40" fmla="*/ 0 w 7231"/>
                <a:gd name="T41" fmla="*/ 0 h 3483"/>
                <a:gd name="T42" fmla="*/ 0 w 7231"/>
                <a:gd name="T43" fmla="*/ 0 h 3483"/>
                <a:gd name="T44" fmla="*/ 0 w 7231"/>
                <a:gd name="T45" fmla="*/ 0 h 3483"/>
                <a:gd name="T46" fmla="*/ 0 w 7231"/>
                <a:gd name="T47" fmla="*/ 0 h 3483"/>
                <a:gd name="T48" fmla="*/ 0 w 7231"/>
                <a:gd name="T49" fmla="*/ 0 h 3483"/>
                <a:gd name="T50" fmla="*/ 0 w 7231"/>
                <a:gd name="T51" fmla="*/ 0 h 3483"/>
                <a:gd name="T52" fmla="*/ 0 w 7231"/>
                <a:gd name="T53" fmla="*/ 0 h 3483"/>
                <a:gd name="T54" fmla="*/ 0 w 7231"/>
                <a:gd name="T55" fmla="*/ 0 h 3483"/>
                <a:gd name="T56" fmla="*/ 0 w 7231"/>
                <a:gd name="T57" fmla="*/ 0 h 3483"/>
                <a:gd name="T58" fmla="*/ 0 w 7231"/>
                <a:gd name="T59" fmla="*/ 0 h 3483"/>
                <a:gd name="T60" fmla="*/ 0 w 7231"/>
                <a:gd name="T61" fmla="*/ 0 h 3483"/>
                <a:gd name="T62" fmla="*/ 0 w 7231"/>
                <a:gd name="T63" fmla="*/ 0 h 3483"/>
                <a:gd name="T64" fmla="*/ 0 w 7231"/>
                <a:gd name="T65" fmla="*/ 0 h 3483"/>
                <a:gd name="T66" fmla="*/ 0 w 7231"/>
                <a:gd name="T67" fmla="*/ 0 h 3483"/>
                <a:gd name="T68" fmla="*/ 0 w 7231"/>
                <a:gd name="T69" fmla="*/ 0 h 3483"/>
                <a:gd name="T70" fmla="*/ 0 w 7231"/>
                <a:gd name="T71" fmla="*/ 0 h 3483"/>
                <a:gd name="T72" fmla="*/ 0 w 7231"/>
                <a:gd name="T73" fmla="*/ 0 h 3483"/>
                <a:gd name="T74" fmla="*/ 0 w 7231"/>
                <a:gd name="T75" fmla="*/ 0 h 3483"/>
                <a:gd name="T76" fmla="*/ 0 w 7231"/>
                <a:gd name="T77" fmla="*/ 0 h 3483"/>
                <a:gd name="T78" fmla="*/ 0 w 7231"/>
                <a:gd name="T79" fmla="*/ 0 h 3483"/>
                <a:gd name="T80" fmla="*/ 0 w 7231"/>
                <a:gd name="T81" fmla="*/ 0 h 3483"/>
                <a:gd name="T82" fmla="*/ 0 w 7231"/>
                <a:gd name="T83" fmla="*/ 0 h 3483"/>
                <a:gd name="T84" fmla="*/ 0 w 7231"/>
                <a:gd name="T85" fmla="*/ 0 h 3483"/>
                <a:gd name="T86" fmla="*/ 0 w 7231"/>
                <a:gd name="T87" fmla="*/ 0 h 3483"/>
                <a:gd name="T88" fmla="*/ 0 w 7231"/>
                <a:gd name="T89" fmla="*/ 0 h 3483"/>
                <a:gd name="T90" fmla="*/ 0 w 7231"/>
                <a:gd name="T91" fmla="*/ 0 h 3483"/>
                <a:gd name="T92" fmla="*/ 0 w 7231"/>
                <a:gd name="T93" fmla="*/ 0 h 3483"/>
                <a:gd name="T94" fmla="*/ 0 w 7231"/>
                <a:gd name="T95" fmla="*/ 0 h 3483"/>
                <a:gd name="T96" fmla="*/ 0 w 7231"/>
                <a:gd name="T97" fmla="*/ 0 h 3483"/>
                <a:gd name="T98" fmla="*/ 0 w 7231"/>
                <a:gd name="T99" fmla="*/ 0 h 3483"/>
                <a:gd name="T100" fmla="*/ 0 w 7231"/>
                <a:gd name="T101" fmla="*/ 0 h 3483"/>
                <a:gd name="T102" fmla="*/ 0 w 7231"/>
                <a:gd name="T103" fmla="*/ 0 h 3483"/>
                <a:gd name="T104" fmla="*/ 0 w 7231"/>
                <a:gd name="T105" fmla="*/ 0 h 3483"/>
                <a:gd name="T106" fmla="*/ 0 w 7231"/>
                <a:gd name="T107" fmla="*/ 0 h 3483"/>
                <a:gd name="T108" fmla="*/ 0 w 7231"/>
                <a:gd name="T109" fmla="*/ 0 h 3483"/>
                <a:gd name="T110" fmla="*/ 0 w 7231"/>
                <a:gd name="T111" fmla="*/ 0 h 3483"/>
                <a:gd name="T112" fmla="*/ 0 w 7231"/>
                <a:gd name="T113" fmla="*/ 0 h 3483"/>
                <a:gd name="T114" fmla="*/ 0 w 7231"/>
                <a:gd name="T115" fmla="*/ 0 h 3483"/>
                <a:gd name="T116" fmla="*/ 0 w 7231"/>
                <a:gd name="T117" fmla="*/ 0 h 3483"/>
                <a:gd name="T118" fmla="*/ 0 w 7231"/>
                <a:gd name="T119" fmla="*/ 0 h 3483"/>
                <a:gd name="T120" fmla="*/ 0 w 7231"/>
                <a:gd name="T121" fmla="*/ 0 h 34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231"/>
                <a:gd name="T184" fmla="*/ 0 h 3483"/>
                <a:gd name="T185" fmla="*/ 7231 w 7231"/>
                <a:gd name="T186" fmla="*/ 3483 h 34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231" h="3483">
                  <a:moveTo>
                    <a:pt x="4765" y="447"/>
                  </a:moveTo>
                  <a:lnTo>
                    <a:pt x="4734" y="482"/>
                  </a:lnTo>
                  <a:lnTo>
                    <a:pt x="4703" y="517"/>
                  </a:lnTo>
                  <a:lnTo>
                    <a:pt x="4674" y="552"/>
                  </a:lnTo>
                  <a:lnTo>
                    <a:pt x="4647" y="587"/>
                  </a:lnTo>
                  <a:lnTo>
                    <a:pt x="4621" y="623"/>
                  </a:lnTo>
                  <a:lnTo>
                    <a:pt x="4597" y="660"/>
                  </a:lnTo>
                  <a:lnTo>
                    <a:pt x="4574" y="696"/>
                  </a:lnTo>
                  <a:lnTo>
                    <a:pt x="4554" y="733"/>
                  </a:lnTo>
                  <a:lnTo>
                    <a:pt x="4534" y="771"/>
                  </a:lnTo>
                  <a:lnTo>
                    <a:pt x="4517" y="809"/>
                  </a:lnTo>
                  <a:lnTo>
                    <a:pt x="4500" y="846"/>
                  </a:lnTo>
                  <a:lnTo>
                    <a:pt x="4486" y="884"/>
                  </a:lnTo>
                  <a:lnTo>
                    <a:pt x="4473" y="922"/>
                  </a:lnTo>
                  <a:lnTo>
                    <a:pt x="4462" y="959"/>
                  </a:lnTo>
                  <a:lnTo>
                    <a:pt x="4452" y="997"/>
                  </a:lnTo>
                  <a:lnTo>
                    <a:pt x="4444" y="1036"/>
                  </a:lnTo>
                  <a:lnTo>
                    <a:pt x="4437" y="1074"/>
                  </a:lnTo>
                  <a:lnTo>
                    <a:pt x="4432" y="1112"/>
                  </a:lnTo>
                  <a:lnTo>
                    <a:pt x="4428" y="1151"/>
                  </a:lnTo>
                  <a:lnTo>
                    <a:pt x="4427" y="1189"/>
                  </a:lnTo>
                  <a:lnTo>
                    <a:pt x="4427" y="1228"/>
                  </a:lnTo>
                  <a:lnTo>
                    <a:pt x="4428" y="1266"/>
                  </a:lnTo>
                  <a:lnTo>
                    <a:pt x="4432" y="1304"/>
                  </a:lnTo>
                  <a:lnTo>
                    <a:pt x="4437" y="1342"/>
                  </a:lnTo>
                  <a:lnTo>
                    <a:pt x="4443" y="1380"/>
                  </a:lnTo>
                  <a:lnTo>
                    <a:pt x="4452" y="1418"/>
                  </a:lnTo>
                  <a:lnTo>
                    <a:pt x="4461" y="1455"/>
                  </a:lnTo>
                  <a:lnTo>
                    <a:pt x="4473" y="1494"/>
                  </a:lnTo>
                  <a:lnTo>
                    <a:pt x="4486" y="1531"/>
                  </a:lnTo>
                  <a:lnTo>
                    <a:pt x="4501" y="1568"/>
                  </a:lnTo>
                  <a:lnTo>
                    <a:pt x="4517" y="1605"/>
                  </a:lnTo>
                  <a:lnTo>
                    <a:pt x="4536" y="1642"/>
                  </a:lnTo>
                  <a:lnTo>
                    <a:pt x="4555" y="1679"/>
                  </a:lnTo>
                  <a:lnTo>
                    <a:pt x="4576" y="1715"/>
                  </a:lnTo>
                  <a:lnTo>
                    <a:pt x="4600" y="1750"/>
                  </a:lnTo>
                  <a:lnTo>
                    <a:pt x="4624" y="1784"/>
                  </a:lnTo>
                  <a:lnTo>
                    <a:pt x="4649" y="1817"/>
                  </a:lnTo>
                  <a:lnTo>
                    <a:pt x="4676" y="1850"/>
                  </a:lnTo>
                  <a:lnTo>
                    <a:pt x="4704" y="1882"/>
                  </a:lnTo>
                  <a:lnTo>
                    <a:pt x="4733" y="1913"/>
                  </a:lnTo>
                  <a:lnTo>
                    <a:pt x="4763" y="1942"/>
                  </a:lnTo>
                  <a:lnTo>
                    <a:pt x="4794" y="1971"/>
                  </a:lnTo>
                  <a:lnTo>
                    <a:pt x="4826" y="1998"/>
                  </a:lnTo>
                  <a:lnTo>
                    <a:pt x="4858" y="2025"/>
                  </a:lnTo>
                  <a:lnTo>
                    <a:pt x="4892" y="2049"/>
                  </a:lnTo>
                  <a:lnTo>
                    <a:pt x="4926" y="2074"/>
                  </a:lnTo>
                  <a:lnTo>
                    <a:pt x="4960" y="2097"/>
                  </a:lnTo>
                  <a:lnTo>
                    <a:pt x="4996" y="2118"/>
                  </a:lnTo>
                  <a:lnTo>
                    <a:pt x="5031" y="2139"/>
                  </a:lnTo>
                  <a:lnTo>
                    <a:pt x="5068" y="2157"/>
                  </a:lnTo>
                  <a:lnTo>
                    <a:pt x="5104" y="2175"/>
                  </a:lnTo>
                  <a:lnTo>
                    <a:pt x="5141" y="2191"/>
                  </a:lnTo>
                  <a:lnTo>
                    <a:pt x="5178" y="2206"/>
                  </a:lnTo>
                  <a:lnTo>
                    <a:pt x="5215" y="2219"/>
                  </a:lnTo>
                  <a:lnTo>
                    <a:pt x="5253" y="2230"/>
                  </a:lnTo>
                  <a:lnTo>
                    <a:pt x="5291" y="2240"/>
                  </a:lnTo>
                  <a:lnTo>
                    <a:pt x="5328" y="2249"/>
                  </a:lnTo>
                  <a:lnTo>
                    <a:pt x="5365" y="2256"/>
                  </a:lnTo>
                  <a:lnTo>
                    <a:pt x="5402" y="2261"/>
                  </a:lnTo>
                  <a:lnTo>
                    <a:pt x="5439" y="2264"/>
                  </a:lnTo>
                  <a:lnTo>
                    <a:pt x="5476" y="2265"/>
                  </a:lnTo>
                  <a:lnTo>
                    <a:pt x="5512" y="2265"/>
                  </a:lnTo>
                  <a:lnTo>
                    <a:pt x="5548" y="2263"/>
                  </a:lnTo>
                  <a:lnTo>
                    <a:pt x="5582" y="2258"/>
                  </a:lnTo>
                  <a:lnTo>
                    <a:pt x="5605" y="2255"/>
                  </a:lnTo>
                  <a:lnTo>
                    <a:pt x="5626" y="2250"/>
                  </a:lnTo>
                  <a:lnTo>
                    <a:pt x="5646" y="2245"/>
                  </a:lnTo>
                  <a:lnTo>
                    <a:pt x="5667" y="2239"/>
                  </a:lnTo>
                  <a:lnTo>
                    <a:pt x="5686" y="2231"/>
                  </a:lnTo>
                  <a:lnTo>
                    <a:pt x="5703" y="2224"/>
                  </a:lnTo>
                  <a:lnTo>
                    <a:pt x="5719" y="2216"/>
                  </a:lnTo>
                  <a:lnTo>
                    <a:pt x="5736" y="2206"/>
                  </a:lnTo>
                  <a:lnTo>
                    <a:pt x="5751" y="2195"/>
                  </a:lnTo>
                  <a:lnTo>
                    <a:pt x="5765" y="2184"/>
                  </a:lnTo>
                  <a:lnTo>
                    <a:pt x="5779" y="2173"/>
                  </a:lnTo>
                  <a:lnTo>
                    <a:pt x="5790" y="2160"/>
                  </a:lnTo>
                  <a:lnTo>
                    <a:pt x="5802" y="2147"/>
                  </a:lnTo>
                  <a:lnTo>
                    <a:pt x="5813" y="2133"/>
                  </a:lnTo>
                  <a:lnTo>
                    <a:pt x="5822" y="2118"/>
                  </a:lnTo>
                  <a:lnTo>
                    <a:pt x="5831" y="2102"/>
                  </a:lnTo>
                  <a:lnTo>
                    <a:pt x="5838" y="2085"/>
                  </a:lnTo>
                  <a:lnTo>
                    <a:pt x="5844" y="2067"/>
                  </a:lnTo>
                  <a:lnTo>
                    <a:pt x="5850" y="2049"/>
                  </a:lnTo>
                  <a:lnTo>
                    <a:pt x="5855" y="2032"/>
                  </a:lnTo>
                  <a:lnTo>
                    <a:pt x="5859" y="2011"/>
                  </a:lnTo>
                  <a:lnTo>
                    <a:pt x="5861" y="1991"/>
                  </a:lnTo>
                  <a:lnTo>
                    <a:pt x="5863" y="1971"/>
                  </a:lnTo>
                  <a:lnTo>
                    <a:pt x="5864" y="1948"/>
                  </a:lnTo>
                  <a:lnTo>
                    <a:pt x="5863" y="1926"/>
                  </a:lnTo>
                  <a:lnTo>
                    <a:pt x="5862" y="1902"/>
                  </a:lnTo>
                  <a:lnTo>
                    <a:pt x="5860" y="1879"/>
                  </a:lnTo>
                  <a:lnTo>
                    <a:pt x="5858" y="1854"/>
                  </a:lnTo>
                  <a:lnTo>
                    <a:pt x="5853" y="1829"/>
                  </a:lnTo>
                  <a:lnTo>
                    <a:pt x="5847" y="1802"/>
                  </a:lnTo>
                  <a:lnTo>
                    <a:pt x="5842" y="1776"/>
                  </a:lnTo>
                  <a:lnTo>
                    <a:pt x="5834" y="1749"/>
                  </a:lnTo>
                  <a:lnTo>
                    <a:pt x="5827" y="1781"/>
                  </a:lnTo>
                  <a:lnTo>
                    <a:pt x="5818" y="1810"/>
                  </a:lnTo>
                  <a:lnTo>
                    <a:pt x="5808" y="1840"/>
                  </a:lnTo>
                  <a:lnTo>
                    <a:pt x="5797" y="1866"/>
                  </a:lnTo>
                  <a:lnTo>
                    <a:pt x="5785" y="1891"/>
                  </a:lnTo>
                  <a:lnTo>
                    <a:pt x="5770" y="1915"/>
                  </a:lnTo>
                  <a:lnTo>
                    <a:pt x="5754" y="1936"/>
                  </a:lnTo>
                  <a:lnTo>
                    <a:pt x="5737" y="1955"/>
                  </a:lnTo>
                  <a:lnTo>
                    <a:pt x="5728" y="1964"/>
                  </a:lnTo>
                  <a:lnTo>
                    <a:pt x="5719" y="1973"/>
                  </a:lnTo>
                  <a:lnTo>
                    <a:pt x="5709" y="1981"/>
                  </a:lnTo>
                  <a:lnTo>
                    <a:pt x="5699" y="1989"/>
                  </a:lnTo>
                  <a:lnTo>
                    <a:pt x="5689" y="1997"/>
                  </a:lnTo>
                  <a:lnTo>
                    <a:pt x="5678" y="2003"/>
                  </a:lnTo>
                  <a:lnTo>
                    <a:pt x="5668" y="2010"/>
                  </a:lnTo>
                  <a:lnTo>
                    <a:pt x="5655" y="2016"/>
                  </a:lnTo>
                  <a:lnTo>
                    <a:pt x="5632" y="2026"/>
                  </a:lnTo>
                  <a:lnTo>
                    <a:pt x="5607" y="2035"/>
                  </a:lnTo>
                  <a:lnTo>
                    <a:pt x="5580" y="2042"/>
                  </a:lnTo>
                  <a:lnTo>
                    <a:pt x="5552" y="2047"/>
                  </a:lnTo>
                  <a:lnTo>
                    <a:pt x="5527" y="2049"/>
                  </a:lnTo>
                  <a:lnTo>
                    <a:pt x="5503" y="2051"/>
                  </a:lnTo>
                  <a:lnTo>
                    <a:pt x="5477" y="2052"/>
                  </a:lnTo>
                  <a:lnTo>
                    <a:pt x="5451" y="2049"/>
                  </a:lnTo>
                  <a:lnTo>
                    <a:pt x="5424" y="2047"/>
                  </a:lnTo>
                  <a:lnTo>
                    <a:pt x="5397" y="2044"/>
                  </a:lnTo>
                  <a:lnTo>
                    <a:pt x="5369" y="2038"/>
                  </a:lnTo>
                  <a:lnTo>
                    <a:pt x="5341" y="2033"/>
                  </a:lnTo>
                  <a:lnTo>
                    <a:pt x="5313" y="2025"/>
                  </a:lnTo>
                  <a:lnTo>
                    <a:pt x="5284" y="2016"/>
                  </a:lnTo>
                  <a:lnTo>
                    <a:pt x="5256" y="2007"/>
                  </a:lnTo>
                  <a:lnTo>
                    <a:pt x="5227" y="1996"/>
                  </a:lnTo>
                  <a:lnTo>
                    <a:pt x="5197" y="1983"/>
                  </a:lnTo>
                  <a:lnTo>
                    <a:pt x="5168" y="1970"/>
                  </a:lnTo>
                  <a:lnTo>
                    <a:pt x="5140" y="1955"/>
                  </a:lnTo>
                  <a:lnTo>
                    <a:pt x="5111" y="1939"/>
                  </a:lnTo>
                  <a:lnTo>
                    <a:pt x="5083" y="1923"/>
                  </a:lnTo>
                  <a:lnTo>
                    <a:pt x="5055" y="1905"/>
                  </a:lnTo>
                  <a:lnTo>
                    <a:pt x="5027" y="1886"/>
                  </a:lnTo>
                  <a:lnTo>
                    <a:pt x="5000" y="1865"/>
                  </a:lnTo>
                  <a:lnTo>
                    <a:pt x="4972" y="1844"/>
                  </a:lnTo>
                  <a:lnTo>
                    <a:pt x="4946" y="1822"/>
                  </a:lnTo>
                  <a:lnTo>
                    <a:pt x="4920" y="1798"/>
                  </a:lnTo>
                  <a:lnTo>
                    <a:pt x="4895" y="1773"/>
                  </a:lnTo>
                  <a:lnTo>
                    <a:pt x="4871" y="1749"/>
                  </a:lnTo>
                  <a:lnTo>
                    <a:pt x="4847" y="1722"/>
                  </a:lnTo>
                  <a:lnTo>
                    <a:pt x="4825" y="1695"/>
                  </a:lnTo>
                  <a:lnTo>
                    <a:pt x="4802" y="1667"/>
                  </a:lnTo>
                  <a:lnTo>
                    <a:pt x="4782" y="1637"/>
                  </a:lnTo>
                  <a:lnTo>
                    <a:pt x="4762" y="1607"/>
                  </a:lnTo>
                  <a:lnTo>
                    <a:pt x="4743" y="1576"/>
                  </a:lnTo>
                  <a:lnTo>
                    <a:pt x="4726" y="1543"/>
                  </a:lnTo>
                  <a:lnTo>
                    <a:pt x="4711" y="1514"/>
                  </a:lnTo>
                  <a:lnTo>
                    <a:pt x="4698" y="1485"/>
                  </a:lnTo>
                  <a:lnTo>
                    <a:pt x="4686" y="1454"/>
                  </a:lnTo>
                  <a:lnTo>
                    <a:pt x="4675" y="1423"/>
                  </a:lnTo>
                  <a:lnTo>
                    <a:pt x="4666" y="1393"/>
                  </a:lnTo>
                  <a:lnTo>
                    <a:pt x="4657" y="1361"/>
                  </a:lnTo>
                  <a:lnTo>
                    <a:pt x="4651" y="1329"/>
                  </a:lnTo>
                  <a:lnTo>
                    <a:pt x="4645" y="1297"/>
                  </a:lnTo>
                  <a:lnTo>
                    <a:pt x="4640" y="1265"/>
                  </a:lnTo>
                  <a:lnTo>
                    <a:pt x="4637" y="1232"/>
                  </a:lnTo>
                  <a:lnTo>
                    <a:pt x="4636" y="1199"/>
                  </a:lnTo>
                  <a:lnTo>
                    <a:pt x="4635" y="1166"/>
                  </a:lnTo>
                  <a:lnTo>
                    <a:pt x="4636" y="1133"/>
                  </a:lnTo>
                  <a:lnTo>
                    <a:pt x="4637" y="1100"/>
                  </a:lnTo>
                  <a:lnTo>
                    <a:pt x="4640" y="1067"/>
                  </a:lnTo>
                  <a:lnTo>
                    <a:pt x="4645" y="1033"/>
                  </a:lnTo>
                  <a:lnTo>
                    <a:pt x="4652" y="1001"/>
                  </a:lnTo>
                  <a:lnTo>
                    <a:pt x="4658" y="967"/>
                  </a:lnTo>
                  <a:lnTo>
                    <a:pt x="4667" y="934"/>
                  </a:lnTo>
                  <a:lnTo>
                    <a:pt x="4677" y="901"/>
                  </a:lnTo>
                  <a:lnTo>
                    <a:pt x="4688" y="868"/>
                  </a:lnTo>
                  <a:lnTo>
                    <a:pt x="4701" y="836"/>
                  </a:lnTo>
                  <a:lnTo>
                    <a:pt x="4715" y="803"/>
                  </a:lnTo>
                  <a:lnTo>
                    <a:pt x="4730" y="772"/>
                  </a:lnTo>
                  <a:lnTo>
                    <a:pt x="4746" y="740"/>
                  </a:lnTo>
                  <a:lnTo>
                    <a:pt x="4764" y="709"/>
                  </a:lnTo>
                  <a:lnTo>
                    <a:pt x="4783" y="677"/>
                  </a:lnTo>
                  <a:lnTo>
                    <a:pt x="4804" y="647"/>
                  </a:lnTo>
                  <a:lnTo>
                    <a:pt x="4826" y="617"/>
                  </a:lnTo>
                  <a:lnTo>
                    <a:pt x="4849" y="586"/>
                  </a:lnTo>
                  <a:lnTo>
                    <a:pt x="4874" y="557"/>
                  </a:lnTo>
                  <a:lnTo>
                    <a:pt x="4901" y="529"/>
                  </a:lnTo>
                  <a:lnTo>
                    <a:pt x="4923" y="506"/>
                  </a:lnTo>
                  <a:lnTo>
                    <a:pt x="4948" y="482"/>
                  </a:lnTo>
                  <a:lnTo>
                    <a:pt x="4973" y="459"/>
                  </a:lnTo>
                  <a:lnTo>
                    <a:pt x="4999" y="438"/>
                  </a:lnTo>
                  <a:lnTo>
                    <a:pt x="5024" y="417"/>
                  </a:lnTo>
                  <a:lnTo>
                    <a:pt x="5051" y="397"/>
                  </a:lnTo>
                  <a:lnTo>
                    <a:pt x="5078" y="376"/>
                  </a:lnTo>
                  <a:lnTo>
                    <a:pt x="5108" y="357"/>
                  </a:lnTo>
                  <a:lnTo>
                    <a:pt x="5136" y="339"/>
                  </a:lnTo>
                  <a:lnTo>
                    <a:pt x="5165" y="322"/>
                  </a:lnTo>
                  <a:lnTo>
                    <a:pt x="5195" y="306"/>
                  </a:lnTo>
                  <a:lnTo>
                    <a:pt x="5225" y="290"/>
                  </a:lnTo>
                  <a:lnTo>
                    <a:pt x="5256" y="275"/>
                  </a:lnTo>
                  <a:lnTo>
                    <a:pt x="5287" y="261"/>
                  </a:lnTo>
                  <a:lnTo>
                    <a:pt x="5320" y="247"/>
                  </a:lnTo>
                  <a:lnTo>
                    <a:pt x="5351" y="235"/>
                  </a:lnTo>
                  <a:lnTo>
                    <a:pt x="5384" y="224"/>
                  </a:lnTo>
                  <a:lnTo>
                    <a:pt x="5417" y="212"/>
                  </a:lnTo>
                  <a:lnTo>
                    <a:pt x="5451" y="202"/>
                  </a:lnTo>
                  <a:lnTo>
                    <a:pt x="5485" y="193"/>
                  </a:lnTo>
                  <a:lnTo>
                    <a:pt x="5518" y="184"/>
                  </a:lnTo>
                  <a:lnTo>
                    <a:pt x="5553" y="178"/>
                  </a:lnTo>
                  <a:lnTo>
                    <a:pt x="5588" y="171"/>
                  </a:lnTo>
                  <a:lnTo>
                    <a:pt x="5623" y="165"/>
                  </a:lnTo>
                  <a:lnTo>
                    <a:pt x="5658" y="160"/>
                  </a:lnTo>
                  <a:lnTo>
                    <a:pt x="5694" y="156"/>
                  </a:lnTo>
                  <a:lnTo>
                    <a:pt x="5728" y="153"/>
                  </a:lnTo>
                  <a:lnTo>
                    <a:pt x="5764" y="151"/>
                  </a:lnTo>
                  <a:lnTo>
                    <a:pt x="5800" y="150"/>
                  </a:lnTo>
                  <a:lnTo>
                    <a:pt x="5836" y="150"/>
                  </a:lnTo>
                  <a:lnTo>
                    <a:pt x="5873" y="150"/>
                  </a:lnTo>
                  <a:lnTo>
                    <a:pt x="5909" y="152"/>
                  </a:lnTo>
                  <a:lnTo>
                    <a:pt x="5944" y="154"/>
                  </a:lnTo>
                  <a:lnTo>
                    <a:pt x="5979" y="159"/>
                  </a:lnTo>
                  <a:lnTo>
                    <a:pt x="6012" y="163"/>
                  </a:lnTo>
                  <a:lnTo>
                    <a:pt x="6047" y="170"/>
                  </a:lnTo>
                  <a:lnTo>
                    <a:pt x="6081" y="177"/>
                  </a:lnTo>
                  <a:lnTo>
                    <a:pt x="6115" y="186"/>
                  </a:lnTo>
                  <a:lnTo>
                    <a:pt x="6148" y="194"/>
                  </a:lnTo>
                  <a:lnTo>
                    <a:pt x="6182" y="205"/>
                  </a:lnTo>
                  <a:lnTo>
                    <a:pt x="6215" y="217"/>
                  </a:lnTo>
                  <a:lnTo>
                    <a:pt x="6247" y="229"/>
                  </a:lnTo>
                  <a:lnTo>
                    <a:pt x="6280" y="242"/>
                  </a:lnTo>
                  <a:lnTo>
                    <a:pt x="6311" y="256"/>
                  </a:lnTo>
                  <a:lnTo>
                    <a:pt x="6343" y="272"/>
                  </a:lnTo>
                  <a:lnTo>
                    <a:pt x="6374" y="288"/>
                  </a:lnTo>
                  <a:lnTo>
                    <a:pt x="6404" y="305"/>
                  </a:lnTo>
                  <a:lnTo>
                    <a:pt x="6435" y="321"/>
                  </a:lnTo>
                  <a:lnTo>
                    <a:pt x="6464" y="340"/>
                  </a:lnTo>
                  <a:lnTo>
                    <a:pt x="6493" y="358"/>
                  </a:lnTo>
                  <a:lnTo>
                    <a:pt x="6522" y="379"/>
                  </a:lnTo>
                  <a:lnTo>
                    <a:pt x="6550" y="399"/>
                  </a:lnTo>
                  <a:lnTo>
                    <a:pt x="6577" y="420"/>
                  </a:lnTo>
                  <a:lnTo>
                    <a:pt x="6604" y="442"/>
                  </a:lnTo>
                  <a:lnTo>
                    <a:pt x="6631" y="463"/>
                  </a:lnTo>
                  <a:lnTo>
                    <a:pt x="6657" y="485"/>
                  </a:lnTo>
                  <a:lnTo>
                    <a:pt x="6682" y="509"/>
                  </a:lnTo>
                  <a:lnTo>
                    <a:pt x="6705" y="532"/>
                  </a:lnTo>
                  <a:lnTo>
                    <a:pt x="6729" y="556"/>
                  </a:lnTo>
                  <a:lnTo>
                    <a:pt x="6752" y="581"/>
                  </a:lnTo>
                  <a:lnTo>
                    <a:pt x="6774" y="605"/>
                  </a:lnTo>
                  <a:lnTo>
                    <a:pt x="6795" y="630"/>
                  </a:lnTo>
                  <a:lnTo>
                    <a:pt x="6816" y="656"/>
                  </a:lnTo>
                  <a:lnTo>
                    <a:pt x="6835" y="681"/>
                  </a:lnTo>
                  <a:lnTo>
                    <a:pt x="6871" y="732"/>
                  </a:lnTo>
                  <a:lnTo>
                    <a:pt x="6902" y="787"/>
                  </a:lnTo>
                  <a:lnTo>
                    <a:pt x="6930" y="846"/>
                  </a:lnTo>
                  <a:lnTo>
                    <a:pt x="6952" y="906"/>
                  </a:lnTo>
                  <a:lnTo>
                    <a:pt x="6972" y="969"/>
                  </a:lnTo>
                  <a:lnTo>
                    <a:pt x="6988" y="1034"/>
                  </a:lnTo>
                  <a:lnTo>
                    <a:pt x="7000" y="1103"/>
                  </a:lnTo>
                  <a:lnTo>
                    <a:pt x="7009" y="1173"/>
                  </a:lnTo>
                  <a:lnTo>
                    <a:pt x="7015" y="1243"/>
                  </a:lnTo>
                  <a:lnTo>
                    <a:pt x="7017" y="1316"/>
                  </a:lnTo>
                  <a:lnTo>
                    <a:pt x="7016" y="1390"/>
                  </a:lnTo>
                  <a:lnTo>
                    <a:pt x="7012" y="1464"/>
                  </a:lnTo>
                  <a:lnTo>
                    <a:pt x="7004" y="1540"/>
                  </a:lnTo>
                  <a:lnTo>
                    <a:pt x="6994" y="1616"/>
                  </a:lnTo>
                  <a:lnTo>
                    <a:pt x="6980" y="1692"/>
                  </a:lnTo>
                  <a:lnTo>
                    <a:pt x="6965" y="1769"/>
                  </a:lnTo>
                  <a:lnTo>
                    <a:pt x="6945" y="1844"/>
                  </a:lnTo>
                  <a:lnTo>
                    <a:pt x="6924" y="1919"/>
                  </a:lnTo>
                  <a:lnTo>
                    <a:pt x="6901" y="1994"/>
                  </a:lnTo>
                  <a:lnTo>
                    <a:pt x="6875" y="2069"/>
                  </a:lnTo>
                  <a:lnTo>
                    <a:pt x="6846" y="2142"/>
                  </a:lnTo>
                  <a:lnTo>
                    <a:pt x="6815" y="2212"/>
                  </a:lnTo>
                  <a:lnTo>
                    <a:pt x="6782" y="2282"/>
                  </a:lnTo>
                  <a:lnTo>
                    <a:pt x="6747" y="2350"/>
                  </a:lnTo>
                  <a:lnTo>
                    <a:pt x="6710" y="2416"/>
                  </a:lnTo>
                  <a:lnTo>
                    <a:pt x="6671" y="2480"/>
                  </a:lnTo>
                  <a:lnTo>
                    <a:pt x="6630" y="2540"/>
                  </a:lnTo>
                  <a:lnTo>
                    <a:pt x="6588" y="2599"/>
                  </a:lnTo>
                  <a:lnTo>
                    <a:pt x="6545" y="2654"/>
                  </a:lnTo>
                  <a:lnTo>
                    <a:pt x="6499" y="2705"/>
                  </a:lnTo>
                  <a:lnTo>
                    <a:pt x="6451" y="2754"/>
                  </a:lnTo>
                  <a:lnTo>
                    <a:pt x="6403" y="2798"/>
                  </a:lnTo>
                  <a:lnTo>
                    <a:pt x="6378" y="2820"/>
                  </a:lnTo>
                  <a:lnTo>
                    <a:pt x="6353" y="2841"/>
                  </a:lnTo>
                  <a:lnTo>
                    <a:pt x="6327" y="2861"/>
                  </a:lnTo>
                  <a:lnTo>
                    <a:pt x="6301" y="2880"/>
                  </a:lnTo>
                  <a:lnTo>
                    <a:pt x="6274" y="2900"/>
                  </a:lnTo>
                  <a:lnTo>
                    <a:pt x="6248" y="2917"/>
                  </a:lnTo>
                  <a:lnTo>
                    <a:pt x="6222" y="2934"/>
                  </a:lnTo>
                  <a:lnTo>
                    <a:pt x="6195" y="2950"/>
                  </a:lnTo>
                  <a:lnTo>
                    <a:pt x="6169" y="2966"/>
                  </a:lnTo>
                  <a:lnTo>
                    <a:pt x="6142" y="2980"/>
                  </a:lnTo>
                  <a:lnTo>
                    <a:pt x="6115" y="2994"/>
                  </a:lnTo>
                  <a:lnTo>
                    <a:pt x="6088" y="3006"/>
                  </a:lnTo>
                  <a:lnTo>
                    <a:pt x="6061" y="3019"/>
                  </a:lnTo>
                  <a:lnTo>
                    <a:pt x="6034" y="3030"/>
                  </a:lnTo>
                  <a:lnTo>
                    <a:pt x="6006" y="3040"/>
                  </a:lnTo>
                  <a:lnTo>
                    <a:pt x="5979" y="3050"/>
                  </a:lnTo>
                  <a:lnTo>
                    <a:pt x="5951" y="3059"/>
                  </a:lnTo>
                  <a:lnTo>
                    <a:pt x="5923" y="3067"/>
                  </a:lnTo>
                  <a:lnTo>
                    <a:pt x="5895" y="3074"/>
                  </a:lnTo>
                  <a:lnTo>
                    <a:pt x="5865" y="3080"/>
                  </a:lnTo>
                  <a:lnTo>
                    <a:pt x="5837" y="3086"/>
                  </a:lnTo>
                  <a:lnTo>
                    <a:pt x="5808" y="3090"/>
                  </a:lnTo>
                  <a:lnTo>
                    <a:pt x="5780" y="3094"/>
                  </a:lnTo>
                  <a:lnTo>
                    <a:pt x="5751" y="3097"/>
                  </a:lnTo>
                  <a:lnTo>
                    <a:pt x="5722" y="3099"/>
                  </a:lnTo>
                  <a:lnTo>
                    <a:pt x="5691" y="3101"/>
                  </a:lnTo>
                  <a:lnTo>
                    <a:pt x="5662" y="3102"/>
                  </a:lnTo>
                  <a:lnTo>
                    <a:pt x="5632" y="3102"/>
                  </a:lnTo>
                  <a:lnTo>
                    <a:pt x="5603" y="3101"/>
                  </a:lnTo>
                  <a:lnTo>
                    <a:pt x="5572" y="3098"/>
                  </a:lnTo>
                  <a:lnTo>
                    <a:pt x="5541" y="3096"/>
                  </a:lnTo>
                  <a:lnTo>
                    <a:pt x="5511" y="3093"/>
                  </a:lnTo>
                  <a:lnTo>
                    <a:pt x="5424" y="3079"/>
                  </a:lnTo>
                  <a:lnTo>
                    <a:pt x="5337" y="3060"/>
                  </a:lnTo>
                  <a:lnTo>
                    <a:pt x="5250" y="3035"/>
                  </a:lnTo>
                  <a:lnTo>
                    <a:pt x="5165" y="3004"/>
                  </a:lnTo>
                  <a:lnTo>
                    <a:pt x="5078" y="2969"/>
                  </a:lnTo>
                  <a:lnTo>
                    <a:pt x="4993" y="2929"/>
                  </a:lnTo>
                  <a:lnTo>
                    <a:pt x="4909" y="2884"/>
                  </a:lnTo>
                  <a:lnTo>
                    <a:pt x="4825" y="2836"/>
                  </a:lnTo>
                  <a:lnTo>
                    <a:pt x="4741" y="2783"/>
                  </a:lnTo>
                  <a:lnTo>
                    <a:pt x="4660" y="2728"/>
                  </a:lnTo>
                  <a:lnTo>
                    <a:pt x="4579" y="2669"/>
                  </a:lnTo>
                  <a:lnTo>
                    <a:pt x="4498" y="2608"/>
                  </a:lnTo>
                  <a:lnTo>
                    <a:pt x="4419" y="2544"/>
                  </a:lnTo>
                  <a:lnTo>
                    <a:pt x="4342" y="2477"/>
                  </a:lnTo>
                  <a:lnTo>
                    <a:pt x="4267" y="2409"/>
                  </a:lnTo>
                  <a:lnTo>
                    <a:pt x="4192" y="2340"/>
                  </a:lnTo>
                  <a:lnTo>
                    <a:pt x="4119" y="2270"/>
                  </a:lnTo>
                  <a:lnTo>
                    <a:pt x="4049" y="2198"/>
                  </a:lnTo>
                  <a:lnTo>
                    <a:pt x="3979" y="2126"/>
                  </a:lnTo>
                  <a:lnTo>
                    <a:pt x="3913" y="2054"/>
                  </a:lnTo>
                  <a:lnTo>
                    <a:pt x="3848" y="1982"/>
                  </a:lnTo>
                  <a:lnTo>
                    <a:pt x="3785" y="1911"/>
                  </a:lnTo>
                  <a:lnTo>
                    <a:pt x="3724" y="1841"/>
                  </a:lnTo>
                  <a:lnTo>
                    <a:pt x="3667" y="1771"/>
                  </a:lnTo>
                  <a:lnTo>
                    <a:pt x="3611" y="1703"/>
                  </a:lnTo>
                  <a:lnTo>
                    <a:pt x="3558" y="1636"/>
                  </a:lnTo>
                  <a:lnTo>
                    <a:pt x="3509" y="1571"/>
                  </a:lnTo>
                  <a:lnTo>
                    <a:pt x="3462" y="1509"/>
                  </a:lnTo>
                  <a:lnTo>
                    <a:pt x="3417" y="1450"/>
                  </a:lnTo>
                  <a:lnTo>
                    <a:pt x="3375" y="1394"/>
                  </a:lnTo>
                  <a:lnTo>
                    <a:pt x="3337" y="1341"/>
                  </a:lnTo>
                  <a:lnTo>
                    <a:pt x="3302" y="1292"/>
                  </a:lnTo>
                  <a:lnTo>
                    <a:pt x="3225" y="1184"/>
                  </a:lnTo>
                  <a:lnTo>
                    <a:pt x="3148" y="1079"/>
                  </a:lnTo>
                  <a:lnTo>
                    <a:pt x="3109" y="1029"/>
                  </a:lnTo>
                  <a:lnTo>
                    <a:pt x="3070" y="979"/>
                  </a:lnTo>
                  <a:lnTo>
                    <a:pt x="3032" y="931"/>
                  </a:lnTo>
                  <a:lnTo>
                    <a:pt x="2991" y="884"/>
                  </a:lnTo>
                  <a:lnTo>
                    <a:pt x="2952" y="839"/>
                  </a:lnTo>
                  <a:lnTo>
                    <a:pt x="2911" y="795"/>
                  </a:lnTo>
                  <a:lnTo>
                    <a:pt x="2870" y="754"/>
                  </a:lnTo>
                  <a:lnTo>
                    <a:pt x="2828" y="713"/>
                  </a:lnTo>
                  <a:lnTo>
                    <a:pt x="2786" y="674"/>
                  </a:lnTo>
                  <a:lnTo>
                    <a:pt x="2743" y="637"/>
                  </a:lnTo>
                  <a:lnTo>
                    <a:pt x="2699" y="602"/>
                  </a:lnTo>
                  <a:lnTo>
                    <a:pt x="2654" y="570"/>
                  </a:lnTo>
                  <a:lnTo>
                    <a:pt x="2608" y="538"/>
                  </a:lnTo>
                  <a:lnTo>
                    <a:pt x="2560" y="509"/>
                  </a:lnTo>
                  <a:lnTo>
                    <a:pt x="2512" y="483"/>
                  </a:lnTo>
                  <a:lnTo>
                    <a:pt x="2462" y="458"/>
                  </a:lnTo>
                  <a:lnTo>
                    <a:pt x="2411" y="436"/>
                  </a:lnTo>
                  <a:lnTo>
                    <a:pt x="2359" y="417"/>
                  </a:lnTo>
                  <a:lnTo>
                    <a:pt x="2305" y="399"/>
                  </a:lnTo>
                  <a:lnTo>
                    <a:pt x="2249" y="384"/>
                  </a:lnTo>
                  <a:lnTo>
                    <a:pt x="2192" y="372"/>
                  </a:lnTo>
                  <a:lnTo>
                    <a:pt x="2132" y="363"/>
                  </a:lnTo>
                  <a:lnTo>
                    <a:pt x="2072" y="356"/>
                  </a:lnTo>
                  <a:lnTo>
                    <a:pt x="2009" y="353"/>
                  </a:lnTo>
                  <a:lnTo>
                    <a:pt x="1944" y="352"/>
                  </a:lnTo>
                  <a:lnTo>
                    <a:pt x="1877" y="354"/>
                  </a:lnTo>
                  <a:lnTo>
                    <a:pt x="1808" y="358"/>
                  </a:lnTo>
                  <a:lnTo>
                    <a:pt x="1737" y="366"/>
                  </a:lnTo>
                  <a:lnTo>
                    <a:pt x="1647" y="381"/>
                  </a:lnTo>
                  <a:lnTo>
                    <a:pt x="1558" y="397"/>
                  </a:lnTo>
                  <a:lnTo>
                    <a:pt x="1472" y="415"/>
                  </a:lnTo>
                  <a:lnTo>
                    <a:pt x="1387" y="436"/>
                  </a:lnTo>
                  <a:lnTo>
                    <a:pt x="1304" y="458"/>
                  </a:lnTo>
                  <a:lnTo>
                    <a:pt x="1223" y="484"/>
                  </a:lnTo>
                  <a:lnTo>
                    <a:pt x="1143" y="512"/>
                  </a:lnTo>
                  <a:lnTo>
                    <a:pt x="1066" y="543"/>
                  </a:lnTo>
                  <a:lnTo>
                    <a:pt x="990" y="575"/>
                  </a:lnTo>
                  <a:lnTo>
                    <a:pt x="917" y="610"/>
                  </a:lnTo>
                  <a:lnTo>
                    <a:pt x="846" y="647"/>
                  </a:lnTo>
                  <a:lnTo>
                    <a:pt x="777" y="686"/>
                  </a:lnTo>
                  <a:lnTo>
                    <a:pt x="711" y="729"/>
                  </a:lnTo>
                  <a:lnTo>
                    <a:pt x="647" y="773"/>
                  </a:lnTo>
                  <a:lnTo>
                    <a:pt x="585" y="819"/>
                  </a:lnTo>
                  <a:lnTo>
                    <a:pt x="527" y="868"/>
                  </a:lnTo>
                  <a:lnTo>
                    <a:pt x="471" y="919"/>
                  </a:lnTo>
                  <a:lnTo>
                    <a:pt x="417" y="973"/>
                  </a:lnTo>
                  <a:lnTo>
                    <a:pt x="366" y="1028"/>
                  </a:lnTo>
                  <a:lnTo>
                    <a:pt x="318" y="1085"/>
                  </a:lnTo>
                  <a:lnTo>
                    <a:pt x="273" y="1146"/>
                  </a:lnTo>
                  <a:lnTo>
                    <a:pt x="231" y="1207"/>
                  </a:lnTo>
                  <a:lnTo>
                    <a:pt x="193" y="1271"/>
                  </a:lnTo>
                  <a:lnTo>
                    <a:pt x="157" y="1338"/>
                  </a:lnTo>
                  <a:lnTo>
                    <a:pt x="126" y="1406"/>
                  </a:lnTo>
                  <a:lnTo>
                    <a:pt x="97" y="1477"/>
                  </a:lnTo>
                  <a:lnTo>
                    <a:pt x="72" y="1550"/>
                  </a:lnTo>
                  <a:lnTo>
                    <a:pt x="50" y="1625"/>
                  </a:lnTo>
                  <a:lnTo>
                    <a:pt x="32" y="1703"/>
                  </a:lnTo>
                  <a:lnTo>
                    <a:pt x="17" y="1781"/>
                  </a:lnTo>
                  <a:lnTo>
                    <a:pt x="7" y="1863"/>
                  </a:lnTo>
                  <a:lnTo>
                    <a:pt x="0" y="1946"/>
                  </a:lnTo>
                  <a:lnTo>
                    <a:pt x="26" y="1874"/>
                  </a:lnTo>
                  <a:lnTo>
                    <a:pt x="53" y="1805"/>
                  </a:lnTo>
                  <a:lnTo>
                    <a:pt x="83" y="1736"/>
                  </a:lnTo>
                  <a:lnTo>
                    <a:pt x="115" y="1670"/>
                  </a:lnTo>
                  <a:lnTo>
                    <a:pt x="148" y="1606"/>
                  </a:lnTo>
                  <a:lnTo>
                    <a:pt x="184" y="1543"/>
                  </a:lnTo>
                  <a:lnTo>
                    <a:pt x="221" y="1482"/>
                  </a:lnTo>
                  <a:lnTo>
                    <a:pt x="262" y="1423"/>
                  </a:lnTo>
                  <a:lnTo>
                    <a:pt x="303" y="1367"/>
                  </a:lnTo>
                  <a:lnTo>
                    <a:pt x="346" y="1311"/>
                  </a:lnTo>
                  <a:lnTo>
                    <a:pt x="392" y="1258"/>
                  </a:lnTo>
                  <a:lnTo>
                    <a:pt x="439" y="1206"/>
                  </a:lnTo>
                  <a:lnTo>
                    <a:pt x="489" y="1156"/>
                  </a:lnTo>
                  <a:lnTo>
                    <a:pt x="539" y="1109"/>
                  </a:lnTo>
                  <a:lnTo>
                    <a:pt x="592" y="1062"/>
                  </a:lnTo>
                  <a:lnTo>
                    <a:pt x="647" y="1018"/>
                  </a:lnTo>
                  <a:lnTo>
                    <a:pt x="703" y="976"/>
                  </a:lnTo>
                  <a:lnTo>
                    <a:pt x="761" y="936"/>
                  </a:lnTo>
                  <a:lnTo>
                    <a:pt x="822" y="897"/>
                  </a:lnTo>
                  <a:lnTo>
                    <a:pt x="884" y="861"/>
                  </a:lnTo>
                  <a:lnTo>
                    <a:pt x="948" y="827"/>
                  </a:lnTo>
                  <a:lnTo>
                    <a:pt x="1014" y="794"/>
                  </a:lnTo>
                  <a:lnTo>
                    <a:pt x="1081" y="764"/>
                  </a:lnTo>
                  <a:lnTo>
                    <a:pt x="1150" y="735"/>
                  </a:lnTo>
                  <a:lnTo>
                    <a:pt x="1221" y="709"/>
                  </a:lnTo>
                  <a:lnTo>
                    <a:pt x="1294" y="684"/>
                  </a:lnTo>
                  <a:lnTo>
                    <a:pt x="1368" y="662"/>
                  </a:lnTo>
                  <a:lnTo>
                    <a:pt x="1444" y="641"/>
                  </a:lnTo>
                  <a:lnTo>
                    <a:pt x="1521" y="622"/>
                  </a:lnTo>
                  <a:lnTo>
                    <a:pt x="1601" y="605"/>
                  </a:lnTo>
                  <a:lnTo>
                    <a:pt x="1682" y="591"/>
                  </a:lnTo>
                  <a:lnTo>
                    <a:pt x="1765" y="579"/>
                  </a:lnTo>
                  <a:lnTo>
                    <a:pt x="1826" y="572"/>
                  </a:lnTo>
                  <a:lnTo>
                    <a:pt x="1884" y="567"/>
                  </a:lnTo>
                  <a:lnTo>
                    <a:pt x="1941" y="566"/>
                  </a:lnTo>
                  <a:lnTo>
                    <a:pt x="1996" y="566"/>
                  </a:lnTo>
                  <a:lnTo>
                    <a:pt x="2049" y="570"/>
                  </a:lnTo>
                  <a:lnTo>
                    <a:pt x="2101" y="575"/>
                  </a:lnTo>
                  <a:lnTo>
                    <a:pt x="2151" y="583"/>
                  </a:lnTo>
                  <a:lnTo>
                    <a:pt x="2200" y="593"/>
                  </a:lnTo>
                  <a:lnTo>
                    <a:pt x="2247" y="605"/>
                  </a:lnTo>
                  <a:lnTo>
                    <a:pt x="2292" y="620"/>
                  </a:lnTo>
                  <a:lnTo>
                    <a:pt x="2337" y="637"/>
                  </a:lnTo>
                  <a:lnTo>
                    <a:pt x="2380" y="656"/>
                  </a:lnTo>
                  <a:lnTo>
                    <a:pt x="2423" y="677"/>
                  </a:lnTo>
                  <a:lnTo>
                    <a:pt x="2463" y="700"/>
                  </a:lnTo>
                  <a:lnTo>
                    <a:pt x="2504" y="726"/>
                  </a:lnTo>
                  <a:lnTo>
                    <a:pt x="2544" y="753"/>
                  </a:lnTo>
                  <a:lnTo>
                    <a:pt x="2582" y="782"/>
                  </a:lnTo>
                  <a:lnTo>
                    <a:pt x="2621" y="812"/>
                  </a:lnTo>
                  <a:lnTo>
                    <a:pt x="2658" y="845"/>
                  </a:lnTo>
                  <a:lnTo>
                    <a:pt x="2695" y="879"/>
                  </a:lnTo>
                  <a:lnTo>
                    <a:pt x="2732" y="915"/>
                  </a:lnTo>
                  <a:lnTo>
                    <a:pt x="2768" y="954"/>
                  </a:lnTo>
                  <a:lnTo>
                    <a:pt x="2804" y="993"/>
                  </a:lnTo>
                  <a:lnTo>
                    <a:pt x="2840" y="1034"/>
                  </a:lnTo>
                  <a:lnTo>
                    <a:pt x="2875" y="1077"/>
                  </a:lnTo>
                  <a:lnTo>
                    <a:pt x="2910" y="1121"/>
                  </a:lnTo>
                  <a:lnTo>
                    <a:pt x="2946" y="1167"/>
                  </a:lnTo>
                  <a:lnTo>
                    <a:pt x="2982" y="1214"/>
                  </a:lnTo>
                  <a:lnTo>
                    <a:pt x="3054" y="1312"/>
                  </a:lnTo>
                  <a:lnTo>
                    <a:pt x="3127" y="1415"/>
                  </a:lnTo>
                  <a:lnTo>
                    <a:pt x="3219" y="1545"/>
                  </a:lnTo>
                  <a:lnTo>
                    <a:pt x="3321" y="1688"/>
                  </a:lnTo>
                  <a:lnTo>
                    <a:pt x="3376" y="1762"/>
                  </a:lnTo>
                  <a:lnTo>
                    <a:pt x="3432" y="1840"/>
                  </a:lnTo>
                  <a:lnTo>
                    <a:pt x="3492" y="1918"/>
                  </a:lnTo>
                  <a:lnTo>
                    <a:pt x="3552" y="1998"/>
                  </a:lnTo>
                  <a:lnTo>
                    <a:pt x="3616" y="2079"/>
                  </a:lnTo>
                  <a:lnTo>
                    <a:pt x="3682" y="2161"/>
                  </a:lnTo>
                  <a:lnTo>
                    <a:pt x="3749" y="2243"/>
                  </a:lnTo>
                  <a:lnTo>
                    <a:pt x="3819" y="2326"/>
                  </a:lnTo>
                  <a:lnTo>
                    <a:pt x="3889" y="2408"/>
                  </a:lnTo>
                  <a:lnTo>
                    <a:pt x="3962" y="2489"/>
                  </a:lnTo>
                  <a:lnTo>
                    <a:pt x="4036" y="2569"/>
                  </a:lnTo>
                  <a:lnTo>
                    <a:pt x="4113" y="2649"/>
                  </a:lnTo>
                  <a:lnTo>
                    <a:pt x="4190" y="2727"/>
                  </a:lnTo>
                  <a:lnTo>
                    <a:pt x="4269" y="2802"/>
                  </a:lnTo>
                  <a:lnTo>
                    <a:pt x="4350" y="2876"/>
                  </a:lnTo>
                  <a:lnTo>
                    <a:pt x="4430" y="2947"/>
                  </a:lnTo>
                  <a:lnTo>
                    <a:pt x="4514" y="3015"/>
                  </a:lnTo>
                  <a:lnTo>
                    <a:pt x="4598" y="3080"/>
                  </a:lnTo>
                  <a:lnTo>
                    <a:pt x="4683" y="3141"/>
                  </a:lnTo>
                  <a:lnTo>
                    <a:pt x="4768" y="3199"/>
                  </a:lnTo>
                  <a:lnTo>
                    <a:pt x="4856" y="3252"/>
                  </a:lnTo>
                  <a:lnTo>
                    <a:pt x="4944" y="3300"/>
                  </a:lnTo>
                  <a:lnTo>
                    <a:pt x="5032" y="3344"/>
                  </a:lnTo>
                  <a:lnTo>
                    <a:pt x="5121" y="3383"/>
                  </a:lnTo>
                  <a:lnTo>
                    <a:pt x="5211" y="3416"/>
                  </a:lnTo>
                  <a:lnTo>
                    <a:pt x="5302" y="3443"/>
                  </a:lnTo>
                  <a:lnTo>
                    <a:pt x="5393" y="3464"/>
                  </a:lnTo>
                  <a:lnTo>
                    <a:pt x="5484" y="3479"/>
                  </a:lnTo>
                  <a:lnTo>
                    <a:pt x="5520" y="3482"/>
                  </a:lnTo>
                  <a:lnTo>
                    <a:pt x="5555" y="3483"/>
                  </a:lnTo>
                  <a:lnTo>
                    <a:pt x="5591" y="3483"/>
                  </a:lnTo>
                  <a:lnTo>
                    <a:pt x="5627" y="3481"/>
                  </a:lnTo>
                  <a:lnTo>
                    <a:pt x="5663" y="3477"/>
                  </a:lnTo>
                  <a:lnTo>
                    <a:pt x="5698" y="3471"/>
                  </a:lnTo>
                  <a:lnTo>
                    <a:pt x="5733" y="3464"/>
                  </a:lnTo>
                  <a:lnTo>
                    <a:pt x="5768" y="3455"/>
                  </a:lnTo>
                  <a:lnTo>
                    <a:pt x="5802" y="3445"/>
                  </a:lnTo>
                  <a:lnTo>
                    <a:pt x="5837" y="3434"/>
                  </a:lnTo>
                  <a:lnTo>
                    <a:pt x="5872" y="3422"/>
                  </a:lnTo>
                  <a:lnTo>
                    <a:pt x="5906" y="3407"/>
                  </a:lnTo>
                  <a:lnTo>
                    <a:pt x="5939" y="3392"/>
                  </a:lnTo>
                  <a:lnTo>
                    <a:pt x="5973" y="3376"/>
                  </a:lnTo>
                  <a:lnTo>
                    <a:pt x="6007" y="3359"/>
                  </a:lnTo>
                  <a:lnTo>
                    <a:pt x="6041" y="3340"/>
                  </a:lnTo>
                  <a:lnTo>
                    <a:pt x="6074" y="3321"/>
                  </a:lnTo>
                  <a:lnTo>
                    <a:pt x="6107" y="3300"/>
                  </a:lnTo>
                  <a:lnTo>
                    <a:pt x="6139" y="3279"/>
                  </a:lnTo>
                  <a:lnTo>
                    <a:pt x="6172" y="3258"/>
                  </a:lnTo>
                  <a:lnTo>
                    <a:pt x="6204" y="3235"/>
                  </a:lnTo>
                  <a:lnTo>
                    <a:pt x="6236" y="3212"/>
                  </a:lnTo>
                  <a:lnTo>
                    <a:pt x="6268" y="3188"/>
                  </a:lnTo>
                  <a:lnTo>
                    <a:pt x="6300" y="3163"/>
                  </a:lnTo>
                  <a:lnTo>
                    <a:pt x="6363" y="3114"/>
                  </a:lnTo>
                  <a:lnTo>
                    <a:pt x="6424" y="3063"/>
                  </a:lnTo>
                  <a:lnTo>
                    <a:pt x="6485" y="3012"/>
                  </a:lnTo>
                  <a:lnTo>
                    <a:pt x="6545" y="2959"/>
                  </a:lnTo>
                  <a:lnTo>
                    <a:pt x="6595" y="2913"/>
                  </a:lnTo>
                  <a:lnTo>
                    <a:pt x="6645" y="2862"/>
                  </a:lnTo>
                  <a:lnTo>
                    <a:pt x="6693" y="2807"/>
                  </a:lnTo>
                  <a:lnTo>
                    <a:pt x="6740" y="2748"/>
                  </a:lnTo>
                  <a:lnTo>
                    <a:pt x="6786" y="2685"/>
                  </a:lnTo>
                  <a:lnTo>
                    <a:pt x="6831" y="2619"/>
                  </a:lnTo>
                  <a:lnTo>
                    <a:pt x="6874" y="2550"/>
                  </a:lnTo>
                  <a:lnTo>
                    <a:pt x="6915" y="2478"/>
                  </a:lnTo>
                  <a:lnTo>
                    <a:pt x="6954" y="2403"/>
                  </a:lnTo>
                  <a:lnTo>
                    <a:pt x="6991" y="2327"/>
                  </a:lnTo>
                  <a:lnTo>
                    <a:pt x="7027" y="2247"/>
                  </a:lnTo>
                  <a:lnTo>
                    <a:pt x="7060" y="2166"/>
                  </a:lnTo>
                  <a:lnTo>
                    <a:pt x="7090" y="2084"/>
                  </a:lnTo>
                  <a:lnTo>
                    <a:pt x="7118" y="2000"/>
                  </a:lnTo>
                  <a:lnTo>
                    <a:pt x="7144" y="1916"/>
                  </a:lnTo>
                  <a:lnTo>
                    <a:pt x="7167" y="1829"/>
                  </a:lnTo>
                  <a:lnTo>
                    <a:pt x="7186" y="1743"/>
                  </a:lnTo>
                  <a:lnTo>
                    <a:pt x="7201" y="1656"/>
                  </a:lnTo>
                  <a:lnTo>
                    <a:pt x="7214" y="1570"/>
                  </a:lnTo>
                  <a:lnTo>
                    <a:pt x="7223" y="1484"/>
                  </a:lnTo>
                  <a:lnTo>
                    <a:pt x="7228" y="1397"/>
                  </a:lnTo>
                  <a:lnTo>
                    <a:pt x="7231" y="1312"/>
                  </a:lnTo>
                  <a:lnTo>
                    <a:pt x="7228" y="1228"/>
                  </a:lnTo>
                  <a:lnTo>
                    <a:pt x="7222" y="1144"/>
                  </a:lnTo>
                  <a:lnTo>
                    <a:pt x="7212" y="1062"/>
                  </a:lnTo>
                  <a:lnTo>
                    <a:pt x="7196" y="983"/>
                  </a:lnTo>
                  <a:lnTo>
                    <a:pt x="7177" y="904"/>
                  </a:lnTo>
                  <a:lnTo>
                    <a:pt x="7153" y="829"/>
                  </a:lnTo>
                  <a:lnTo>
                    <a:pt x="7124" y="755"/>
                  </a:lnTo>
                  <a:lnTo>
                    <a:pt x="7090" y="685"/>
                  </a:lnTo>
                  <a:lnTo>
                    <a:pt x="7051" y="617"/>
                  </a:lnTo>
                  <a:lnTo>
                    <a:pt x="7007" y="553"/>
                  </a:lnTo>
                  <a:lnTo>
                    <a:pt x="6984" y="522"/>
                  </a:lnTo>
                  <a:lnTo>
                    <a:pt x="6959" y="493"/>
                  </a:lnTo>
                  <a:lnTo>
                    <a:pt x="6934" y="465"/>
                  </a:lnTo>
                  <a:lnTo>
                    <a:pt x="6908" y="437"/>
                  </a:lnTo>
                  <a:lnTo>
                    <a:pt x="6883" y="410"/>
                  </a:lnTo>
                  <a:lnTo>
                    <a:pt x="6856" y="383"/>
                  </a:lnTo>
                  <a:lnTo>
                    <a:pt x="6828" y="358"/>
                  </a:lnTo>
                  <a:lnTo>
                    <a:pt x="6798" y="334"/>
                  </a:lnTo>
                  <a:lnTo>
                    <a:pt x="6769" y="309"/>
                  </a:lnTo>
                  <a:lnTo>
                    <a:pt x="6739" y="287"/>
                  </a:lnTo>
                  <a:lnTo>
                    <a:pt x="6709" y="264"/>
                  </a:lnTo>
                  <a:lnTo>
                    <a:pt x="6677" y="243"/>
                  </a:lnTo>
                  <a:lnTo>
                    <a:pt x="6645" y="223"/>
                  </a:lnTo>
                  <a:lnTo>
                    <a:pt x="6612" y="202"/>
                  </a:lnTo>
                  <a:lnTo>
                    <a:pt x="6579" y="183"/>
                  </a:lnTo>
                  <a:lnTo>
                    <a:pt x="6546" y="165"/>
                  </a:lnTo>
                  <a:lnTo>
                    <a:pt x="6511" y="148"/>
                  </a:lnTo>
                  <a:lnTo>
                    <a:pt x="6476" y="132"/>
                  </a:lnTo>
                  <a:lnTo>
                    <a:pt x="6441" y="117"/>
                  </a:lnTo>
                  <a:lnTo>
                    <a:pt x="6405" y="102"/>
                  </a:lnTo>
                  <a:lnTo>
                    <a:pt x="6368" y="89"/>
                  </a:lnTo>
                  <a:lnTo>
                    <a:pt x="6331" y="77"/>
                  </a:lnTo>
                  <a:lnTo>
                    <a:pt x="6294" y="64"/>
                  </a:lnTo>
                  <a:lnTo>
                    <a:pt x="6256" y="54"/>
                  </a:lnTo>
                  <a:lnTo>
                    <a:pt x="6218" y="44"/>
                  </a:lnTo>
                  <a:lnTo>
                    <a:pt x="6180" y="35"/>
                  </a:lnTo>
                  <a:lnTo>
                    <a:pt x="6140" y="27"/>
                  </a:lnTo>
                  <a:lnTo>
                    <a:pt x="6101" y="20"/>
                  </a:lnTo>
                  <a:lnTo>
                    <a:pt x="6062" y="15"/>
                  </a:lnTo>
                  <a:lnTo>
                    <a:pt x="6023" y="9"/>
                  </a:lnTo>
                  <a:lnTo>
                    <a:pt x="5982" y="6"/>
                  </a:lnTo>
                  <a:lnTo>
                    <a:pt x="5942" y="2"/>
                  </a:lnTo>
                  <a:lnTo>
                    <a:pt x="5899" y="1"/>
                  </a:lnTo>
                  <a:lnTo>
                    <a:pt x="5858" y="0"/>
                  </a:lnTo>
                  <a:lnTo>
                    <a:pt x="5815" y="0"/>
                  </a:lnTo>
                  <a:lnTo>
                    <a:pt x="5773" y="2"/>
                  </a:lnTo>
                  <a:lnTo>
                    <a:pt x="5732" y="5"/>
                  </a:lnTo>
                  <a:lnTo>
                    <a:pt x="5690" y="8"/>
                  </a:lnTo>
                  <a:lnTo>
                    <a:pt x="5650" y="13"/>
                  </a:lnTo>
                  <a:lnTo>
                    <a:pt x="5608" y="18"/>
                  </a:lnTo>
                  <a:lnTo>
                    <a:pt x="5568" y="25"/>
                  </a:lnTo>
                  <a:lnTo>
                    <a:pt x="5527" y="33"/>
                  </a:lnTo>
                  <a:lnTo>
                    <a:pt x="5487" y="42"/>
                  </a:lnTo>
                  <a:lnTo>
                    <a:pt x="5448" y="52"/>
                  </a:lnTo>
                  <a:lnTo>
                    <a:pt x="5408" y="63"/>
                  </a:lnTo>
                  <a:lnTo>
                    <a:pt x="5369" y="74"/>
                  </a:lnTo>
                  <a:lnTo>
                    <a:pt x="5331" y="88"/>
                  </a:lnTo>
                  <a:lnTo>
                    <a:pt x="5293" y="101"/>
                  </a:lnTo>
                  <a:lnTo>
                    <a:pt x="5255" y="116"/>
                  </a:lnTo>
                  <a:lnTo>
                    <a:pt x="5218" y="132"/>
                  </a:lnTo>
                  <a:lnTo>
                    <a:pt x="5182" y="148"/>
                  </a:lnTo>
                  <a:lnTo>
                    <a:pt x="5146" y="166"/>
                  </a:lnTo>
                  <a:lnTo>
                    <a:pt x="5110" y="184"/>
                  </a:lnTo>
                  <a:lnTo>
                    <a:pt x="5075" y="203"/>
                  </a:lnTo>
                  <a:lnTo>
                    <a:pt x="5040" y="225"/>
                  </a:lnTo>
                  <a:lnTo>
                    <a:pt x="5006" y="245"/>
                  </a:lnTo>
                  <a:lnTo>
                    <a:pt x="4974" y="267"/>
                  </a:lnTo>
                  <a:lnTo>
                    <a:pt x="4941" y="291"/>
                  </a:lnTo>
                  <a:lnTo>
                    <a:pt x="4910" y="315"/>
                  </a:lnTo>
                  <a:lnTo>
                    <a:pt x="4880" y="339"/>
                  </a:lnTo>
                  <a:lnTo>
                    <a:pt x="4849" y="365"/>
                  </a:lnTo>
                  <a:lnTo>
                    <a:pt x="4821" y="391"/>
                  </a:lnTo>
                  <a:lnTo>
                    <a:pt x="4792" y="419"/>
                  </a:lnTo>
                  <a:lnTo>
                    <a:pt x="4765" y="447"/>
                  </a:lnTo>
                  <a:close/>
                </a:path>
              </a:pathLst>
            </a:custGeom>
            <a:solidFill>
              <a:srgbClr val="C3D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auto">
            <a:xfrm>
              <a:off x="3850" y="2228"/>
              <a:ext cx="210" cy="82"/>
            </a:xfrm>
            <a:custGeom>
              <a:avLst/>
              <a:gdLst>
                <a:gd name="T0" fmla="*/ 0 w 1262"/>
                <a:gd name="T1" fmla="*/ 0 h 493"/>
                <a:gd name="T2" fmla="*/ 0 w 1262"/>
                <a:gd name="T3" fmla="*/ 0 h 493"/>
                <a:gd name="T4" fmla="*/ 0 w 1262"/>
                <a:gd name="T5" fmla="*/ 0 h 493"/>
                <a:gd name="T6" fmla="*/ 0 w 1262"/>
                <a:gd name="T7" fmla="*/ 0 h 493"/>
                <a:gd name="T8" fmla="*/ 0 w 1262"/>
                <a:gd name="T9" fmla="*/ 0 h 4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2"/>
                <a:gd name="T16" fmla="*/ 0 h 493"/>
                <a:gd name="T17" fmla="*/ 1262 w 1262"/>
                <a:gd name="T18" fmla="*/ 493 h 4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2" h="493">
                  <a:moveTo>
                    <a:pt x="1262" y="409"/>
                  </a:moveTo>
                  <a:lnTo>
                    <a:pt x="28" y="493"/>
                  </a:lnTo>
                  <a:lnTo>
                    <a:pt x="0" y="83"/>
                  </a:lnTo>
                  <a:lnTo>
                    <a:pt x="1234" y="0"/>
                  </a:lnTo>
                  <a:lnTo>
                    <a:pt x="1262" y="409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7" name="Freeform 15"/>
            <p:cNvSpPr>
              <a:spLocks/>
            </p:cNvSpPr>
            <p:nvPr/>
          </p:nvSpPr>
          <p:spPr bwMode="auto">
            <a:xfrm>
              <a:off x="2848" y="2486"/>
              <a:ext cx="216" cy="120"/>
            </a:xfrm>
            <a:custGeom>
              <a:avLst/>
              <a:gdLst>
                <a:gd name="T0" fmla="*/ 0 w 1302"/>
                <a:gd name="T1" fmla="*/ 0 h 720"/>
                <a:gd name="T2" fmla="*/ 0 w 1302"/>
                <a:gd name="T3" fmla="*/ 0 h 720"/>
                <a:gd name="T4" fmla="*/ 0 w 1302"/>
                <a:gd name="T5" fmla="*/ 0 h 720"/>
                <a:gd name="T6" fmla="*/ 0 w 1302"/>
                <a:gd name="T7" fmla="*/ 0 h 720"/>
                <a:gd name="T8" fmla="*/ 0 w 1302"/>
                <a:gd name="T9" fmla="*/ 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2"/>
                <a:gd name="T16" fmla="*/ 0 h 720"/>
                <a:gd name="T17" fmla="*/ 1302 w 1302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2" h="720">
                  <a:moveTo>
                    <a:pt x="1302" y="396"/>
                  </a:moveTo>
                  <a:lnTo>
                    <a:pt x="108" y="720"/>
                  </a:lnTo>
                  <a:lnTo>
                    <a:pt x="0" y="324"/>
                  </a:lnTo>
                  <a:lnTo>
                    <a:pt x="1194" y="0"/>
                  </a:lnTo>
                  <a:lnTo>
                    <a:pt x="1302" y="396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auto">
            <a:xfrm>
              <a:off x="2879" y="2581"/>
              <a:ext cx="217" cy="120"/>
            </a:xfrm>
            <a:custGeom>
              <a:avLst/>
              <a:gdLst>
                <a:gd name="T0" fmla="*/ 0 w 1300"/>
                <a:gd name="T1" fmla="*/ 0 h 720"/>
                <a:gd name="T2" fmla="*/ 0 w 1300"/>
                <a:gd name="T3" fmla="*/ 0 h 720"/>
                <a:gd name="T4" fmla="*/ 0 w 1300"/>
                <a:gd name="T5" fmla="*/ 0 h 720"/>
                <a:gd name="T6" fmla="*/ 0 w 1300"/>
                <a:gd name="T7" fmla="*/ 0 h 720"/>
                <a:gd name="T8" fmla="*/ 0 w 1300"/>
                <a:gd name="T9" fmla="*/ 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0"/>
                <a:gd name="T16" fmla="*/ 0 h 720"/>
                <a:gd name="T17" fmla="*/ 1300 w 1300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0" h="720">
                  <a:moveTo>
                    <a:pt x="1300" y="396"/>
                  </a:moveTo>
                  <a:lnTo>
                    <a:pt x="107" y="720"/>
                  </a:lnTo>
                  <a:lnTo>
                    <a:pt x="0" y="324"/>
                  </a:lnTo>
                  <a:lnTo>
                    <a:pt x="1194" y="0"/>
                  </a:lnTo>
                  <a:lnTo>
                    <a:pt x="1300" y="396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auto">
            <a:xfrm>
              <a:off x="2911" y="2668"/>
              <a:ext cx="217" cy="120"/>
            </a:xfrm>
            <a:custGeom>
              <a:avLst/>
              <a:gdLst>
                <a:gd name="T0" fmla="*/ 0 w 1301"/>
                <a:gd name="T1" fmla="*/ 0 h 720"/>
                <a:gd name="T2" fmla="*/ 0 w 1301"/>
                <a:gd name="T3" fmla="*/ 0 h 720"/>
                <a:gd name="T4" fmla="*/ 0 w 1301"/>
                <a:gd name="T5" fmla="*/ 0 h 720"/>
                <a:gd name="T6" fmla="*/ 0 w 1301"/>
                <a:gd name="T7" fmla="*/ 0 h 720"/>
                <a:gd name="T8" fmla="*/ 0 w 1301"/>
                <a:gd name="T9" fmla="*/ 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1"/>
                <a:gd name="T16" fmla="*/ 0 h 720"/>
                <a:gd name="T17" fmla="*/ 1301 w 1301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1" h="720">
                  <a:moveTo>
                    <a:pt x="1301" y="396"/>
                  </a:moveTo>
                  <a:lnTo>
                    <a:pt x="108" y="720"/>
                  </a:lnTo>
                  <a:lnTo>
                    <a:pt x="0" y="325"/>
                  </a:lnTo>
                  <a:lnTo>
                    <a:pt x="1193" y="0"/>
                  </a:lnTo>
                  <a:lnTo>
                    <a:pt x="1301" y="396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auto">
            <a:xfrm>
              <a:off x="4087" y="2212"/>
              <a:ext cx="210" cy="82"/>
            </a:xfrm>
            <a:custGeom>
              <a:avLst/>
              <a:gdLst>
                <a:gd name="T0" fmla="*/ 0 w 1262"/>
                <a:gd name="T1" fmla="*/ 0 h 492"/>
                <a:gd name="T2" fmla="*/ 0 w 1262"/>
                <a:gd name="T3" fmla="*/ 0 h 492"/>
                <a:gd name="T4" fmla="*/ 0 w 1262"/>
                <a:gd name="T5" fmla="*/ 0 h 492"/>
                <a:gd name="T6" fmla="*/ 0 w 1262"/>
                <a:gd name="T7" fmla="*/ 0 h 492"/>
                <a:gd name="T8" fmla="*/ 0 w 1262"/>
                <a:gd name="T9" fmla="*/ 0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2"/>
                <a:gd name="T16" fmla="*/ 0 h 492"/>
                <a:gd name="T17" fmla="*/ 1262 w 1262"/>
                <a:gd name="T18" fmla="*/ 492 h 4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2" h="492">
                  <a:moveTo>
                    <a:pt x="1262" y="409"/>
                  </a:moveTo>
                  <a:lnTo>
                    <a:pt x="28" y="492"/>
                  </a:lnTo>
                  <a:lnTo>
                    <a:pt x="0" y="84"/>
                  </a:lnTo>
                  <a:lnTo>
                    <a:pt x="1234" y="0"/>
                  </a:lnTo>
                  <a:lnTo>
                    <a:pt x="1262" y="409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1" name="Freeform 19"/>
            <p:cNvSpPr>
              <a:spLocks/>
            </p:cNvSpPr>
            <p:nvPr/>
          </p:nvSpPr>
          <p:spPr bwMode="auto">
            <a:xfrm>
              <a:off x="3857" y="2330"/>
              <a:ext cx="210" cy="83"/>
            </a:xfrm>
            <a:custGeom>
              <a:avLst/>
              <a:gdLst>
                <a:gd name="T0" fmla="*/ 0 w 1261"/>
                <a:gd name="T1" fmla="*/ 0 h 493"/>
                <a:gd name="T2" fmla="*/ 0 w 1261"/>
                <a:gd name="T3" fmla="*/ 0 h 493"/>
                <a:gd name="T4" fmla="*/ 0 w 1261"/>
                <a:gd name="T5" fmla="*/ 0 h 493"/>
                <a:gd name="T6" fmla="*/ 0 w 1261"/>
                <a:gd name="T7" fmla="*/ 0 h 493"/>
                <a:gd name="T8" fmla="*/ 0 w 1261"/>
                <a:gd name="T9" fmla="*/ 0 h 4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"/>
                <a:gd name="T16" fmla="*/ 0 h 493"/>
                <a:gd name="T17" fmla="*/ 1261 w 1261"/>
                <a:gd name="T18" fmla="*/ 493 h 4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" h="493">
                  <a:moveTo>
                    <a:pt x="1261" y="409"/>
                  </a:moveTo>
                  <a:lnTo>
                    <a:pt x="27" y="493"/>
                  </a:lnTo>
                  <a:lnTo>
                    <a:pt x="0" y="85"/>
                  </a:lnTo>
                  <a:lnTo>
                    <a:pt x="1233" y="0"/>
                  </a:lnTo>
                  <a:lnTo>
                    <a:pt x="1261" y="409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auto">
            <a:xfrm>
              <a:off x="4094" y="2314"/>
              <a:ext cx="210" cy="82"/>
            </a:xfrm>
            <a:custGeom>
              <a:avLst/>
              <a:gdLst>
                <a:gd name="T0" fmla="*/ 0 w 1262"/>
                <a:gd name="T1" fmla="*/ 0 h 493"/>
                <a:gd name="T2" fmla="*/ 0 w 1262"/>
                <a:gd name="T3" fmla="*/ 0 h 493"/>
                <a:gd name="T4" fmla="*/ 0 w 1262"/>
                <a:gd name="T5" fmla="*/ 0 h 493"/>
                <a:gd name="T6" fmla="*/ 0 w 1262"/>
                <a:gd name="T7" fmla="*/ 0 h 493"/>
                <a:gd name="T8" fmla="*/ 0 w 1262"/>
                <a:gd name="T9" fmla="*/ 0 h 4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2"/>
                <a:gd name="T16" fmla="*/ 0 h 493"/>
                <a:gd name="T17" fmla="*/ 1262 w 1262"/>
                <a:gd name="T18" fmla="*/ 493 h 4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2" h="493">
                  <a:moveTo>
                    <a:pt x="1262" y="409"/>
                  </a:moveTo>
                  <a:lnTo>
                    <a:pt x="28" y="493"/>
                  </a:lnTo>
                  <a:lnTo>
                    <a:pt x="0" y="84"/>
                  </a:lnTo>
                  <a:lnTo>
                    <a:pt x="1234" y="0"/>
                  </a:lnTo>
                  <a:lnTo>
                    <a:pt x="1262" y="409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3" name="Freeform 21"/>
            <p:cNvSpPr>
              <a:spLocks/>
            </p:cNvSpPr>
            <p:nvPr/>
          </p:nvSpPr>
          <p:spPr bwMode="auto">
            <a:xfrm>
              <a:off x="3864" y="2433"/>
              <a:ext cx="210" cy="82"/>
            </a:xfrm>
            <a:custGeom>
              <a:avLst/>
              <a:gdLst>
                <a:gd name="T0" fmla="*/ 0 w 1261"/>
                <a:gd name="T1" fmla="*/ 0 h 492"/>
                <a:gd name="T2" fmla="*/ 0 w 1261"/>
                <a:gd name="T3" fmla="*/ 0 h 492"/>
                <a:gd name="T4" fmla="*/ 0 w 1261"/>
                <a:gd name="T5" fmla="*/ 0 h 492"/>
                <a:gd name="T6" fmla="*/ 0 w 1261"/>
                <a:gd name="T7" fmla="*/ 0 h 492"/>
                <a:gd name="T8" fmla="*/ 0 w 1261"/>
                <a:gd name="T9" fmla="*/ 0 h 4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"/>
                <a:gd name="T16" fmla="*/ 0 h 492"/>
                <a:gd name="T17" fmla="*/ 1261 w 1261"/>
                <a:gd name="T18" fmla="*/ 492 h 4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" h="492">
                  <a:moveTo>
                    <a:pt x="1261" y="409"/>
                  </a:moveTo>
                  <a:lnTo>
                    <a:pt x="28" y="492"/>
                  </a:lnTo>
                  <a:lnTo>
                    <a:pt x="0" y="83"/>
                  </a:lnTo>
                  <a:lnTo>
                    <a:pt x="1234" y="0"/>
                  </a:lnTo>
                  <a:lnTo>
                    <a:pt x="1261" y="409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auto">
            <a:xfrm>
              <a:off x="4101" y="2417"/>
              <a:ext cx="210" cy="82"/>
            </a:xfrm>
            <a:custGeom>
              <a:avLst/>
              <a:gdLst>
                <a:gd name="T0" fmla="*/ 0 w 1261"/>
                <a:gd name="T1" fmla="*/ 0 h 493"/>
                <a:gd name="T2" fmla="*/ 0 w 1261"/>
                <a:gd name="T3" fmla="*/ 0 h 493"/>
                <a:gd name="T4" fmla="*/ 0 w 1261"/>
                <a:gd name="T5" fmla="*/ 0 h 493"/>
                <a:gd name="T6" fmla="*/ 0 w 1261"/>
                <a:gd name="T7" fmla="*/ 0 h 493"/>
                <a:gd name="T8" fmla="*/ 0 w 1261"/>
                <a:gd name="T9" fmla="*/ 0 h 4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1"/>
                <a:gd name="T16" fmla="*/ 0 h 493"/>
                <a:gd name="T17" fmla="*/ 1261 w 1261"/>
                <a:gd name="T18" fmla="*/ 493 h 4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1" h="493">
                  <a:moveTo>
                    <a:pt x="1261" y="410"/>
                  </a:moveTo>
                  <a:lnTo>
                    <a:pt x="27" y="493"/>
                  </a:lnTo>
                  <a:lnTo>
                    <a:pt x="0" y="85"/>
                  </a:lnTo>
                  <a:lnTo>
                    <a:pt x="1234" y="0"/>
                  </a:lnTo>
                  <a:lnTo>
                    <a:pt x="1261" y="410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auto">
            <a:xfrm>
              <a:off x="4597" y="2173"/>
              <a:ext cx="959" cy="1689"/>
            </a:xfrm>
            <a:custGeom>
              <a:avLst/>
              <a:gdLst>
                <a:gd name="T0" fmla="*/ 0 w 5755"/>
                <a:gd name="T1" fmla="*/ 0 h 10132"/>
                <a:gd name="T2" fmla="*/ 0 w 5755"/>
                <a:gd name="T3" fmla="*/ 0 h 10132"/>
                <a:gd name="T4" fmla="*/ 0 w 5755"/>
                <a:gd name="T5" fmla="*/ 0 h 10132"/>
                <a:gd name="T6" fmla="*/ 0 w 5755"/>
                <a:gd name="T7" fmla="*/ 0 h 10132"/>
                <a:gd name="T8" fmla="*/ 0 w 5755"/>
                <a:gd name="T9" fmla="*/ 0 h 10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55"/>
                <a:gd name="T16" fmla="*/ 0 h 10132"/>
                <a:gd name="T17" fmla="*/ 5755 w 5755"/>
                <a:gd name="T18" fmla="*/ 10132 h 10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55" h="10132">
                  <a:moveTo>
                    <a:pt x="1569" y="0"/>
                  </a:moveTo>
                  <a:lnTo>
                    <a:pt x="0" y="9676"/>
                  </a:lnTo>
                  <a:lnTo>
                    <a:pt x="2473" y="10132"/>
                  </a:lnTo>
                  <a:lnTo>
                    <a:pt x="5755" y="1267"/>
                  </a:lnTo>
                  <a:lnTo>
                    <a:pt x="1569" y="0"/>
                  </a:lnTo>
                  <a:close/>
                </a:path>
              </a:pathLst>
            </a:custGeom>
            <a:solidFill>
              <a:srgbClr val="739D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auto">
            <a:xfrm>
              <a:off x="4325" y="3054"/>
              <a:ext cx="1020" cy="461"/>
            </a:xfrm>
            <a:custGeom>
              <a:avLst/>
              <a:gdLst>
                <a:gd name="T0" fmla="*/ 0 w 6118"/>
                <a:gd name="T1" fmla="*/ 0 h 2767"/>
                <a:gd name="T2" fmla="*/ 0 w 6118"/>
                <a:gd name="T3" fmla="*/ 0 h 2767"/>
                <a:gd name="T4" fmla="*/ 0 w 6118"/>
                <a:gd name="T5" fmla="*/ 0 h 2767"/>
                <a:gd name="T6" fmla="*/ 0 w 6118"/>
                <a:gd name="T7" fmla="*/ 0 h 2767"/>
                <a:gd name="T8" fmla="*/ 0 w 6118"/>
                <a:gd name="T9" fmla="*/ 0 h 2767"/>
                <a:gd name="T10" fmla="*/ 0 w 6118"/>
                <a:gd name="T11" fmla="*/ 0 h 2767"/>
                <a:gd name="T12" fmla="*/ 0 w 6118"/>
                <a:gd name="T13" fmla="*/ 0 h 2767"/>
                <a:gd name="T14" fmla="*/ 0 w 6118"/>
                <a:gd name="T15" fmla="*/ 0 h 2767"/>
                <a:gd name="T16" fmla="*/ 0 w 6118"/>
                <a:gd name="T17" fmla="*/ 0 h 2767"/>
                <a:gd name="T18" fmla="*/ 0 w 6118"/>
                <a:gd name="T19" fmla="*/ 0 h 2767"/>
                <a:gd name="T20" fmla="*/ 0 w 6118"/>
                <a:gd name="T21" fmla="*/ 0 h 2767"/>
                <a:gd name="T22" fmla="*/ 0 w 6118"/>
                <a:gd name="T23" fmla="*/ 0 h 2767"/>
                <a:gd name="T24" fmla="*/ 0 w 6118"/>
                <a:gd name="T25" fmla="*/ 0 h 2767"/>
                <a:gd name="T26" fmla="*/ 0 w 6118"/>
                <a:gd name="T27" fmla="*/ 0 h 2767"/>
                <a:gd name="T28" fmla="*/ 0 w 6118"/>
                <a:gd name="T29" fmla="*/ 0 h 2767"/>
                <a:gd name="T30" fmla="*/ 0 w 6118"/>
                <a:gd name="T31" fmla="*/ 0 h 2767"/>
                <a:gd name="T32" fmla="*/ 0 w 6118"/>
                <a:gd name="T33" fmla="*/ 0 h 2767"/>
                <a:gd name="T34" fmla="*/ 0 w 6118"/>
                <a:gd name="T35" fmla="*/ 0 h 2767"/>
                <a:gd name="T36" fmla="*/ 0 w 6118"/>
                <a:gd name="T37" fmla="*/ 0 h 2767"/>
                <a:gd name="T38" fmla="*/ 0 w 6118"/>
                <a:gd name="T39" fmla="*/ 0 h 2767"/>
                <a:gd name="T40" fmla="*/ 0 w 6118"/>
                <a:gd name="T41" fmla="*/ 0 h 2767"/>
                <a:gd name="T42" fmla="*/ 0 w 6118"/>
                <a:gd name="T43" fmla="*/ 0 h 2767"/>
                <a:gd name="T44" fmla="*/ 0 w 6118"/>
                <a:gd name="T45" fmla="*/ 0 h 2767"/>
                <a:gd name="T46" fmla="*/ 0 w 6118"/>
                <a:gd name="T47" fmla="*/ 0 h 2767"/>
                <a:gd name="T48" fmla="*/ 0 w 6118"/>
                <a:gd name="T49" fmla="*/ 0 h 2767"/>
                <a:gd name="T50" fmla="*/ 0 w 6118"/>
                <a:gd name="T51" fmla="*/ 0 h 2767"/>
                <a:gd name="T52" fmla="*/ 0 w 6118"/>
                <a:gd name="T53" fmla="*/ 0 h 2767"/>
                <a:gd name="T54" fmla="*/ 0 w 6118"/>
                <a:gd name="T55" fmla="*/ 0 h 2767"/>
                <a:gd name="T56" fmla="*/ 0 w 6118"/>
                <a:gd name="T57" fmla="*/ 0 h 2767"/>
                <a:gd name="T58" fmla="*/ 0 w 6118"/>
                <a:gd name="T59" fmla="*/ 0 h 2767"/>
                <a:gd name="T60" fmla="*/ 0 w 6118"/>
                <a:gd name="T61" fmla="*/ 0 h 2767"/>
                <a:gd name="T62" fmla="*/ 0 w 6118"/>
                <a:gd name="T63" fmla="*/ 0 h 2767"/>
                <a:gd name="T64" fmla="*/ 0 w 6118"/>
                <a:gd name="T65" fmla="*/ 0 h 2767"/>
                <a:gd name="T66" fmla="*/ 0 w 6118"/>
                <a:gd name="T67" fmla="*/ 0 h 2767"/>
                <a:gd name="T68" fmla="*/ 0 w 6118"/>
                <a:gd name="T69" fmla="*/ 0 h 2767"/>
                <a:gd name="T70" fmla="*/ 0 w 6118"/>
                <a:gd name="T71" fmla="*/ 0 h 2767"/>
                <a:gd name="T72" fmla="*/ 0 w 6118"/>
                <a:gd name="T73" fmla="*/ 0 h 2767"/>
                <a:gd name="T74" fmla="*/ 0 w 6118"/>
                <a:gd name="T75" fmla="*/ 0 h 2767"/>
                <a:gd name="T76" fmla="*/ 0 w 6118"/>
                <a:gd name="T77" fmla="*/ 0 h 2767"/>
                <a:gd name="T78" fmla="*/ 0 w 6118"/>
                <a:gd name="T79" fmla="*/ 0 h 2767"/>
                <a:gd name="T80" fmla="*/ 0 w 6118"/>
                <a:gd name="T81" fmla="*/ 0 h 2767"/>
                <a:gd name="T82" fmla="*/ 0 w 6118"/>
                <a:gd name="T83" fmla="*/ 0 h 2767"/>
                <a:gd name="T84" fmla="*/ 0 w 6118"/>
                <a:gd name="T85" fmla="*/ 0 h 2767"/>
                <a:gd name="T86" fmla="*/ 0 w 6118"/>
                <a:gd name="T87" fmla="*/ 0 h 2767"/>
                <a:gd name="T88" fmla="*/ 0 w 6118"/>
                <a:gd name="T89" fmla="*/ 0 h 2767"/>
                <a:gd name="T90" fmla="*/ 0 w 6118"/>
                <a:gd name="T91" fmla="*/ 0 h 2767"/>
                <a:gd name="T92" fmla="*/ 0 w 6118"/>
                <a:gd name="T93" fmla="*/ 0 h 2767"/>
                <a:gd name="T94" fmla="*/ 0 w 6118"/>
                <a:gd name="T95" fmla="*/ 0 h 2767"/>
                <a:gd name="T96" fmla="*/ 0 w 6118"/>
                <a:gd name="T97" fmla="*/ 0 h 2767"/>
                <a:gd name="T98" fmla="*/ 0 w 6118"/>
                <a:gd name="T99" fmla="*/ 0 h 2767"/>
                <a:gd name="T100" fmla="*/ 0 w 6118"/>
                <a:gd name="T101" fmla="*/ 0 h 2767"/>
                <a:gd name="T102" fmla="*/ 0 w 6118"/>
                <a:gd name="T103" fmla="*/ 0 h 2767"/>
                <a:gd name="T104" fmla="*/ 0 w 6118"/>
                <a:gd name="T105" fmla="*/ 0 h 2767"/>
                <a:gd name="T106" fmla="*/ 0 w 6118"/>
                <a:gd name="T107" fmla="*/ 0 h 2767"/>
                <a:gd name="T108" fmla="*/ 0 w 6118"/>
                <a:gd name="T109" fmla="*/ 0 h 2767"/>
                <a:gd name="T110" fmla="*/ 0 w 6118"/>
                <a:gd name="T111" fmla="*/ 0 h 2767"/>
                <a:gd name="T112" fmla="*/ 0 w 6118"/>
                <a:gd name="T113" fmla="*/ 0 h 2767"/>
                <a:gd name="T114" fmla="*/ 0 w 6118"/>
                <a:gd name="T115" fmla="*/ 0 h 2767"/>
                <a:gd name="T116" fmla="*/ 0 w 6118"/>
                <a:gd name="T117" fmla="*/ 0 h 2767"/>
                <a:gd name="T118" fmla="*/ 0 w 6118"/>
                <a:gd name="T119" fmla="*/ 0 h 2767"/>
                <a:gd name="T120" fmla="*/ 0 w 6118"/>
                <a:gd name="T121" fmla="*/ 0 h 27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18"/>
                <a:gd name="T184" fmla="*/ 0 h 2767"/>
                <a:gd name="T185" fmla="*/ 6118 w 6118"/>
                <a:gd name="T186" fmla="*/ 2767 h 27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18" h="2767">
                  <a:moveTo>
                    <a:pt x="4872" y="31"/>
                  </a:moveTo>
                  <a:lnTo>
                    <a:pt x="4822" y="44"/>
                  </a:lnTo>
                  <a:lnTo>
                    <a:pt x="4771" y="59"/>
                  </a:lnTo>
                  <a:lnTo>
                    <a:pt x="4723" y="78"/>
                  </a:lnTo>
                  <a:lnTo>
                    <a:pt x="4677" y="100"/>
                  </a:lnTo>
                  <a:lnTo>
                    <a:pt x="4631" y="123"/>
                  </a:lnTo>
                  <a:lnTo>
                    <a:pt x="4586" y="150"/>
                  </a:lnTo>
                  <a:lnTo>
                    <a:pt x="4543" y="181"/>
                  </a:lnTo>
                  <a:lnTo>
                    <a:pt x="4503" y="212"/>
                  </a:lnTo>
                  <a:lnTo>
                    <a:pt x="4463" y="246"/>
                  </a:lnTo>
                  <a:lnTo>
                    <a:pt x="4424" y="283"/>
                  </a:lnTo>
                  <a:lnTo>
                    <a:pt x="4389" y="321"/>
                  </a:lnTo>
                  <a:lnTo>
                    <a:pt x="4354" y="360"/>
                  </a:lnTo>
                  <a:lnTo>
                    <a:pt x="4320" y="402"/>
                  </a:lnTo>
                  <a:lnTo>
                    <a:pt x="4289" y="446"/>
                  </a:lnTo>
                  <a:lnTo>
                    <a:pt x="4259" y="491"/>
                  </a:lnTo>
                  <a:lnTo>
                    <a:pt x="4231" y="535"/>
                  </a:lnTo>
                  <a:lnTo>
                    <a:pt x="4205" y="583"/>
                  </a:lnTo>
                  <a:lnTo>
                    <a:pt x="4181" y="631"/>
                  </a:lnTo>
                  <a:lnTo>
                    <a:pt x="4159" y="679"/>
                  </a:lnTo>
                  <a:lnTo>
                    <a:pt x="4139" y="729"/>
                  </a:lnTo>
                  <a:lnTo>
                    <a:pt x="4120" y="779"/>
                  </a:lnTo>
                  <a:lnTo>
                    <a:pt x="4104" y="830"/>
                  </a:lnTo>
                  <a:lnTo>
                    <a:pt x="4091" y="880"/>
                  </a:lnTo>
                  <a:lnTo>
                    <a:pt x="4079" y="931"/>
                  </a:lnTo>
                  <a:lnTo>
                    <a:pt x="4069" y="982"/>
                  </a:lnTo>
                  <a:lnTo>
                    <a:pt x="4062" y="1033"/>
                  </a:lnTo>
                  <a:lnTo>
                    <a:pt x="4056" y="1083"/>
                  </a:lnTo>
                  <a:lnTo>
                    <a:pt x="4054" y="1133"/>
                  </a:lnTo>
                  <a:lnTo>
                    <a:pt x="4053" y="1182"/>
                  </a:lnTo>
                  <a:lnTo>
                    <a:pt x="4055" y="1230"/>
                  </a:lnTo>
                  <a:lnTo>
                    <a:pt x="4058" y="1279"/>
                  </a:lnTo>
                  <a:lnTo>
                    <a:pt x="4065" y="1325"/>
                  </a:lnTo>
                  <a:lnTo>
                    <a:pt x="4073" y="1362"/>
                  </a:lnTo>
                  <a:lnTo>
                    <a:pt x="4081" y="1397"/>
                  </a:lnTo>
                  <a:lnTo>
                    <a:pt x="4091" y="1430"/>
                  </a:lnTo>
                  <a:lnTo>
                    <a:pt x="4102" y="1463"/>
                  </a:lnTo>
                  <a:lnTo>
                    <a:pt x="4116" y="1494"/>
                  </a:lnTo>
                  <a:lnTo>
                    <a:pt x="4129" y="1524"/>
                  </a:lnTo>
                  <a:lnTo>
                    <a:pt x="4145" y="1552"/>
                  </a:lnTo>
                  <a:lnTo>
                    <a:pt x="4162" y="1577"/>
                  </a:lnTo>
                  <a:lnTo>
                    <a:pt x="4180" y="1603"/>
                  </a:lnTo>
                  <a:lnTo>
                    <a:pt x="4199" y="1626"/>
                  </a:lnTo>
                  <a:lnTo>
                    <a:pt x="4219" y="1648"/>
                  </a:lnTo>
                  <a:lnTo>
                    <a:pt x="4240" y="1667"/>
                  </a:lnTo>
                  <a:lnTo>
                    <a:pt x="4263" y="1685"/>
                  </a:lnTo>
                  <a:lnTo>
                    <a:pt x="4286" y="1702"/>
                  </a:lnTo>
                  <a:lnTo>
                    <a:pt x="4311" y="1717"/>
                  </a:lnTo>
                  <a:lnTo>
                    <a:pt x="4337" y="1729"/>
                  </a:lnTo>
                  <a:lnTo>
                    <a:pt x="4364" y="1740"/>
                  </a:lnTo>
                  <a:lnTo>
                    <a:pt x="4391" y="1749"/>
                  </a:lnTo>
                  <a:lnTo>
                    <a:pt x="4419" y="1756"/>
                  </a:lnTo>
                  <a:lnTo>
                    <a:pt x="4448" y="1760"/>
                  </a:lnTo>
                  <a:lnTo>
                    <a:pt x="4478" y="1764"/>
                  </a:lnTo>
                  <a:lnTo>
                    <a:pt x="4509" y="1765"/>
                  </a:lnTo>
                  <a:lnTo>
                    <a:pt x="4540" y="1763"/>
                  </a:lnTo>
                  <a:lnTo>
                    <a:pt x="4573" y="1759"/>
                  </a:lnTo>
                  <a:lnTo>
                    <a:pt x="4605" y="1754"/>
                  </a:lnTo>
                  <a:lnTo>
                    <a:pt x="4638" y="1746"/>
                  </a:lnTo>
                  <a:lnTo>
                    <a:pt x="4671" y="1736"/>
                  </a:lnTo>
                  <a:lnTo>
                    <a:pt x="4706" y="1723"/>
                  </a:lnTo>
                  <a:lnTo>
                    <a:pt x="4741" y="1708"/>
                  </a:lnTo>
                  <a:lnTo>
                    <a:pt x="4777" y="1691"/>
                  </a:lnTo>
                  <a:lnTo>
                    <a:pt x="4813" y="1671"/>
                  </a:lnTo>
                  <a:lnTo>
                    <a:pt x="4849" y="1648"/>
                  </a:lnTo>
                  <a:lnTo>
                    <a:pt x="4811" y="1653"/>
                  </a:lnTo>
                  <a:lnTo>
                    <a:pt x="4775" y="1656"/>
                  </a:lnTo>
                  <a:lnTo>
                    <a:pt x="4740" y="1657"/>
                  </a:lnTo>
                  <a:lnTo>
                    <a:pt x="4707" y="1657"/>
                  </a:lnTo>
                  <a:lnTo>
                    <a:pt x="4676" y="1656"/>
                  </a:lnTo>
                  <a:lnTo>
                    <a:pt x="4646" y="1653"/>
                  </a:lnTo>
                  <a:lnTo>
                    <a:pt x="4616" y="1649"/>
                  </a:lnTo>
                  <a:lnTo>
                    <a:pt x="4589" y="1644"/>
                  </a:lnTo>
                  <a:lnTo>
                    <a:pt x="4564" y="1637"/>
                  </a:lnTo>
                  <a:lnTo>
                    <a:pt x="4540" y="1629"/>
                  </a:lnTo>
                  <a:lnTo>
                    <a:pt x="4516" y="1620"/>
                  </a:lnTo>
                  <a:lnTo>
                    <a:pt x="4495" y="1611"/>
                  </a:lnTo>
                  <a:lnTo>
                    <a:pt x="4475" y="1600"/>
                  </a:lnTo>
                  <a:lnTo>
                    <a:pt x="4455" y="1589"/>
                  </a:lnTo>
                  <a:lnTo>
                    <a:pt x="4437" y="1576"/>
                  </a:lnTo>
                  <a:lnTo>
                    <a:pt x="4420" y="1563"/>
                  </a:lnTo>
                  <a:lnTo>
                    <a:pt x="4404" y="1549"/>
                  </a:lnTo>
                  <a:lnTo>
                    <a:pt x="4390" y="1535"/>
                  </a:lnTo>
                  <a:lnTo>
                    <a:pt x="4376" y="1519"/>
                  </a:lnTo>
                  <a:lnTo>
                    <a:pt x="4364" y="1503"/>
                  </a:lnTo>
                  <a:lnTo>
                    <a:pt x="4351" y="1488"/>
                  </a:lnTo>
                  <a:lnTo>
                    <a:pt x="4340" y="1471"/>
                  </a:lnTo>
                  <a:lnTo>
                    <a:pt x="4331" y="1453"/>
                  </a:lnTo>
                  <a:lnTo>
                    <a:pt x="4322" y="1436"/>
                  </a:lnTo>
                  <a:lnTo>
                    <a:pt x="4313" y="1418"/>
                  </a:lnTo>
                  <a:lnTo>
                    <a:pt x="4307" y="1400"/>
                  </a:lnTo>
                  <a:lnTo>
                    <a:pt x="4300" y="1381"/>
                  </a:lnTo>
                  <a:lnTo>
                    <a:pt x="4294" y="1363"/>
                  </a:lnTo>
                  <a:lnTo>
                    <a:pt x="4289" y="1345"/>
                  </a:lnTo>
                  <a:lnTo>
                    <a:pt x="4284" y="1326"/>
                  </a:lnTo>
                  <a:lnTo>
                    <a:pt x="4280" y="1308"/>
                  </a:lnTo>
                  <a:lnTo>
                    <a:pt x="4276" y="1289"/>
                  </a:lnTo>
                  <a:lnTo>
                    <a:pt x="4271" y="1252"/>
                  </a:lnTo>
                  <a:lnTo>
                    <a:pt x="4268" y="1213"/>
                  </a:lnTo>
                  <a:lnTo>
                    <a:pt x="4266" y="1173"/>
                  </a:lnTo>
                  <a:lnTo>
                    <a:pt x="4267" y="1134"/>
                  </a:lnTo>
                  <a:lnTo>
                    <a:pt x="4269" y="1094"/>
                  </a:lnTo>
                  <a:lnTo>
                    <a:pt x="4274" y="1052"/>
                  </a:lnTo>
                  <a:lnTo>
                    <a:pt x="4280" y="1012"/>
                  </a:lnTo>
                  <a:lnTo>
                    <a:pt x="4287" y="970"/>
                  </a:lnTo>
                  <a:lnTo>
                    <a:pt x="4298" y="928"/>
                  </a:lnTo>
                  <a:lnTo>
                    <a:pt x="4309" y="887"/>
                  </a:lnTo>
                  <a:lnTo>
                    <a:pt x="4322" y="846"/>
                  </a:lnTo>
                  <a:lnTo>
                    <a:pt x="4337" y="806"/>
                  </a:lnTo>
                  <a:lnTo>
                    <a:pt x="4353" y="766"/>
                  </a:lnTo>
                  <a:lnTo>
                    <a:pt x="4371" y="726"/>
                  </a:lnTo>
                  <a:lnTo>
                    <a:pt x="4390" y="687"/>
                  </a:lnTo>
                  <a:lnTo>
                    <a:pt x="4411" y="649"/>
                  </a:lnTo>
                  <a:lnTo>
                    <a:pt x="4433" y="612"/>
                  </a:lnTo>
                  <a:lnTo>
                    <a:pt x="4457" y="575"/>
                  </a:lnTo>
                  <a:lnTo>
                    <a:pt x="4482" y="540"/>
                  </a:lnTo>
                  <a:lnTo>
                    <a:pt x="4509" y="506"/>
                  </a:lnTo>
                  <a:lnTo>
                    <a:pt x="4536" y="474"/>
                  </a:lnTo>
                  <a:lnTo>
                    <a:pt x="4565" y="442"/>
                  </a:lnTo>
                  <a:lnTo>
                    <a:pt x="4595" y="413"/>
                  </a:lnTo>
                  <a:lnTo>
                    <a:pt x="4627" y="386"/>
                  </a:lnTo>
                  <a:lnTo>
                    <a:pt x="4659" y="360"/>
                  </a:lnTo>
                  <a:lnTo>
                    <a:pt x="4693" y="337"/>
                  </a:lnTo>
                  <a:lnTo>
                    <a:pt x="4728" y="314"/>
                  </a:lnTo>
                  <a:lnTo>
                    <a:pt x="4764" y="295"/>
                  </a:lnTo>
                  <a:lnTo>
                    <a:pt x="4799" y="278"/>
                  </a:lnTo>
                  <a:lnTo>
                    <a:pt x="4838" y="263"/>
                  </a:lnTo>
                  <a:lnTo>
                    <a:pt x="4876" y="250"/>
                  </a:lnTo>
                  <a:lnTo>
                    <a:pt x="4916" y="241"/>
                  </a:lnTo>
                  <a:lnTo>
                    <a:pt x="4953" y="234"/>
                  </a:lnTo>
                  <a:lnTo>
                    <a:pt x="4990" y="228"/>
                  </a:lnTo>
                  <a:lnTo>
                    <a:pt x="5027" y="222"/>
                  </a:lnTo>
                  <a:lnTo>
                    <a:pt x="5063" y="218"/>
                  </a:lnTo>
                  <a:lnTo>
                    <a:pt x="5100" y="215"/>
                  </a:lnTo>
                  <a:lnTo>
                    <a:pt x="5136" y="212"/>
                  </a:lnTo>
                  <a:lnTo>
                    <a:pt x="5172" y="211"/>
                  </a:lnTo>
                  <a:lnTo>
                    <a:pt x="5208" y="211"/>
                  </a:lnTo>
                  <a:lnTo>
                    <a:pt x="5244" y="212"/>
                  </a:lnTo>
                  <a:lnTo>
                    <a:pt x="5279" y="213"/>
                  </a:lnTo>
                  <a:lnTo>
                    <a:pt x="5313" y="215"/>
                  </a:lnTo>
                  <a:lnTo>
                    <a:pt x="5346" y="220"/>
                  </a:lnTo>
                  <a:lnTo>
                    <a:pt x="5380" y="224"/>
                  </a:lnTo>
                  <a:lnTo>
                    <a:pt x="5412" y="230"/>
                  </a:lnTo>
                  <a:lnTo>
                    <a:pt x="5445" y="237"/>
                  </a:lnTo>
                  <a:lnTo>
                    <a:pt x="5476" y="245"/>
                  </a:lnTo>
                  <a:lnTo>
                    <a:pt x="5508" y="254"/>
                  </a:lnTo>
                  <a:lnTo>
                    <a:pt x="5537" y="264"/>
                  </a:lnTo>
                  <a:lnTo>
                    <a:pt x="5567" y="275"/>
                  </a:lnTo>
                  <a:lnTo>
                    <a:pt x="5595" y="286"/>
                  </a:lnTo>
                  <a:lnTo>
                    <a:pt x="5624" y="300"/>
                  </a:lnTo>
                  <a:lnTo>
                    <a:pt x="5650" y="314"/>
                  </a:lnTo>
                  <a:lnTo>
                    <a:pt x="5676" y="329"/>
                  </a:lnTo>
                  <a:lnTo>
                    <a:pt x="5701" y="346"/>
                  </a:lnTo>
                  <a:lnTo>
                    <a:pt x="5725" y="363"/>
                  </a:lnTo>
                  <a:lnTo>
                    <a:pt x="5748" y="382"/>
                  </a:lnTo>
                  <a:lnTo>
                    <a:pt x="5769" y="401"/>
                  </a:lnTo>
                  <a:lnTo>
                    <a:pt x="5791" y="422"/>
                  </a:lnTo>
                  <a:lnTo>
                    <a:pt x="5810" y="443"/>
                  </a:lnTo>
                  <a:lnTo>
                    <a:pt x="5829" y="466"/>
                  </a:lnTo>
                  <a:lnTo>
                    <a:pt x="5846" y="491"/>
                  </a:lnTo>
                  <a:lnTo>
                    <a:pt x="5863" y="515"/>
                  </a:lnTo>
                  <a:lnTo>
                    <a:pt x="5883" y="552"/>
                  </a:lnTo>
                  <a:lnTo>
                    <a:pt x="5902" y="590"/>
                  </a:lnTo>
                  <a:lnTo>
                    <a:pt x="5919" y="630"/>
                  </a:lnTo>
                  <a:lnTo>
                    <a:pt x="5933" y="671"/>
                  </a:lnTo>
                  <a:lnTo>
                    <a:pt x="5947" y="713"/>
                  </a:lnTo>
                  <a:lnTo>
                    <a:pt x="5958" y="757"/>
                  </a:lnTo>
                  <a:lnTo>
                    <a:pt x="5968" y="800"/>
                  </a:lnTo>
                  <a:lnTo>
                    <a:pt x="5976" y="845"/>
                  </a:lnTo>
                  <a:lnTo>
                    <a:pt x="5983" y="891"/>
                  </a:lnTo>
                  <a:lnTo>
                    <a:pt x="5987" y="939"/>
                  </a:lnTo>
                  <a:lnTo>
                    <a:pt x="5990" y="986"/>
                  </a:lnTo>
                  <a:lnTo>
                    <a:pt x="5991" y="1034"/>
                  </a:lnTo>
                  <a:lnTo>
                    <a:pt x="5991" y="1082"/>
                  </a:lnTo>
                  <a:lnTo>
                    <a:pt x="5988" y="1131"/>
                  </a:lnTo>
                  <a:lnTo>
                    <a:pt x="5985" y="1179"/>
                  </a:lnTo>
                  <a:lnTo>
                    <a:pt x="5979" y="1228"/>
                  </a:lnTo>
                  <a:lnTo>
                    <a:pt x="5972" y="1278"/>
                  </a:lnTo>
                  <a:lnTo>
                    <a:pt x="5964" y="1326"/>
                  </a:lnTo>
                  <a:lnTo>
                    <a:pt x="5952" y="1375"/>
                  </a:lnTo>
                  <a:lnTo>
                    <a:pt x="5941" y="1424"/>
                  </a:lnTo>
                  <a:lnTo>
                    <a:pt x="5927" y="1472"/>
                  </a:lnTo>
                  <a:lnTo>
                    <a:pt x="5912" y="1519"/>
                  </a:lnTo>
                  <a:lnTo>
                    <a:pt x="5895" y="1566"/>
                  </a:lnTo>
                  <a:lnTo>
                    <a:pt x="5877" y="1613"/>
                  </a:lnTo>
                  <a:lnTo>
                    <a:pt x="5857" y="1659"/>
                  </a:lnTo>
                  <a:lnTo>
                    <a:pt x="5836" y="1704"/>
                  </a:lnTo>
                  <a:lnTo>
                    <a:pt x="5813" y="1748"/>
                  </a:lnTo>
                  <a:lnTo>
                    <a:pt x="5789" y="1791"/>
                  </a:lnTo>
                  <a:lnTo>
                    <a:pt x="5763" y="1832"/>
                  </a:lnTo>
                  <a:lnTo>
                    <a:pt x="5736" y="1873"/>
                  </a:lnTo>
                  <a:lnTo>
                    <a:pt x="5708" y="1912"/>
                  </a:lnTo>
                  <a:lnTo>
                    <a:pt x="5677" y="1950"/>
                  </a:lnTo>
                  <a:lnTo>
                    <a:pt x="5620" y="2013"/>
                  </a:lnTo>
                  <a:lnTo>
                    <a:pt x="5562" y="2073"/>
                  </a:lnTo>
                  <a:lnTo>
                    <a:pt x="5499" y="2127"/>
                  </a:lnTo>
                  <a:lnTo>
                    <a:pt x="5435" y="2176"/>
                  </a:lnTo>
                  <a:lnTo>
                    <a:pt x="5369" y="2221"/>
                  </a:lnTo>
                  <a:lnTo>
                    <a:pt x="5300" y="2262"/>
                  </a:lnTo>
                  <a:lnTo>
                    <a:pt x="5229" y="2298"/>
                  </a:lnTo>
                  <a:lnTo>
                    <a:pt x="5156" y="2331"/>
                  </a:lnTo>
                  <a:lnTo>
                    <a:pt x="5082" y="2359"/>
                  </a:lnTo>
                  <a:lnTo>
                    <a:pt x="5007" y="2384"/>
                  </a:lnTo>
                  <a:lnTo>
                    <a:pt x="4931" y="2405"/>
                  </a:lnTo>
                  <a:lnTo>
                    <a:pt x="4853" y="2422"/>
                  </a:lnTo>
                  <a:lnTo>
                    <a:pt x="4774" y="2435"/>
                  </a:lnTo>
                  <a:lnTo>
                    <a:pt x="4695" y="2445"/>
                  </a:lnTo>
                  <a:lnTo>
                    <a:pt x="4614" y="2452"/>
                  </a:lnTo>
                  <a:lnTo>
                    <a:pt x="4533" y="2456"/>
                  </a:lnTo>
                  <a:lnTo>
                    <a:pt x="4452" y="2456"/>
                  </a:lnTo>
                  <a:lnTo>
                    <a:pt x="4372" y="2453"/>
                  </a:lnTo>
                  <a:lnTo>
                    <a:pt x="4291" y="2448"/>
                  </a:lnTo>
                  <a:lnTo>
                    <a:pt x="4210" y="2439"/>
                  </a:lnTo>
                  <a:lnTo>
                    <a:pt x="4129" y="2427"/>
                  </a:lnTo>
                  <a:lnTo>
                    <a:pt x="4049" y="2414"/>
                  </a:lnTo>
                  <a:lnTo>
                    <a:pt x="3970" y="2398"/>
                  </a:lnTo>
                  <a:lnTo>
                    <a:pt x="3891" y="2379"/>
                  </a:lnTo>
                  <a:lnTo>
                    <a:pt x="3814" y="2359"/>
                  </a:lnTo>
                  <a:lnTo>
                    <a:pt x="3737" y="2337"/>
                  </a:lnTo>
                  <a:lnTo>
                    <a:pt x="3662" y="2312"/>
                  </a:lnTo>
                  <a:lnTo>
                    <a:pt x="3589" y="2285"/>
                  </a:lnTo>
                  <a:lnTo>
                    <a:pt x="3517" y="2257"/>
                  </a:lnTo>
                  <a:lnTo>
                    <a:pt x="3448" y="2226"/>
                  </a:lnTo>
                  <a:lnTo>
                    <a:pt x="3379" y="2194"/>
                  </a:lnTo>
                  <a:lnTo>
                    <a:pt x="3313" y="2161"/>
                  </a:lnTo>
                  <a:lnTo>
                    <a:pt x="3256" y="2130"/>
                  </a:lnTo>
                  <a:lnTo>
                    <a:pt x="3200" y="2098"/>
                  </a:lnTo>
                  <a:lnTo>
                    <a:pt x="3144" y="2067"/>
                  </a:lnTo>
                  <a:lnTo>
                    <a:pt x="3089" y="2033"/>
                  </a:lnTo>
                  <a:lnTo>
                    <a:pt x="3036" y="2001"/>
                  </a:lnTo>
                  <a:lnTo>
                    <a:pt x="2983" y="1967"/>
                  </a:lnTo>
                  <a:lnTo>
                    <a:pt x="2930" y="1933"/>
                  </a:lnTo>
                  <a:lnTo>
                    <a:pt x="2878" y="1900"/>
                  </a:lnTo>
                  <a:lnTo>
                    <a:pt x="2823" y="1865"/>
                  </a:lnTo>
                  <a:lnTo>
                    <a:pt x="2768" y="1830"/>
                  </a:lnTo>
                  <a:lnTo>
                    <a:pt x="2713" y="1795"/>
                  </a:lnTo>
                  <a:lnTo>
                    <a:pt x="2657" y="1762"/>
                  </a:lnTo>
                  <a:lnTo>
                    <a:pt x="2601" y="1727"/>
                  </a:lnTo>
                  <a:lnTo>
                    <a:pt x="2543" y="1694"/>
                  </a:lnTo>
                  <a:lnTo>
                    <a:pt x="2484" y="1662"/>
                  </a:lnTo>
                  <a:lnTo>
                    <a:pt x="2425" y="1630"/>
                  </a:lnTo>
                  <a:lnTo>
                    <a:pt x="2363" y="1600"/>
                  </a:lnTo>
                  <a:lnTo>
                    <a:pt x="2301" y="1572"/>
                  </a:lnTo>
                  <a:lnTo>
                    <a:pt x="2236" y="1544"/>
                  </a:lnTo>
                  <a:lnTo>
                    <a:pt x="2171" y="1518"/>
                  </a:lnTo>
                  <a:lnTo>
                    <a:pt x="2137" y="1507"/>
                  </a:lnTo>
                  <a:lnTo>
                    <a:pt x="2104" y="1494"/>
                  </a:lnTo>
                  <a:lnTo>
                    <a:pt x="2069" y="1483"/>
                  </a:lnTo>
                  <a:lnTo>
                    <a:pt x="2034" y="1473"/>
                  </a:lnTo>
                  <a:lnTo>
                    <a:pt x="1998" y="1463"/>
                  </a:lnTo>
                  <a:lnTo>
                    <a:pt x="1962" y="1453"/>
                  </a:lnTo>
                  <a:lnTo>
                    <a:pt x="1925" y="1444"/>
                  </a:lnTo>
                  <a:lnTo>
                    <a:pt x="1888" y="1435"/>
                  </a:lnTo>
                  <a:lnTo>
                    <a:pt x="1805" y="1418"/>
                  </a:lnTo>
                  <a:lnTo>
                    <a:pt x="1722" y="1401"/>
                  </a:lnTo>
                  <a:lnTo>
                    <a:pt x="1638" y="1385"/>
                  </a:lnTo>
                  <a:lnTo>
                    <a:pt x="1555" y="1372"/>
                  </a:lnTo>
                  <a:lnTo>
                    <a:pt x="1470" y="1360"/>
                  </a:lnTo>
                  <a:lnTo>
                    <a:pt x="1387" y="1351"/>
                  </a:lnTo>
                  <a:lnTo>
                    <a:pt x="1346" y="1346"/>
                  </a:lnTo>
                  <a:lnTo>
                    <a:pt x="1304" y="1343"/>
                  </a:lnTo>
                  <a:lnTo>
                    <a:pt x="1263" y="1341"/>
                  </a:lnTo>
                  <a:lnTo>
                    <a:pt x="1221" y="1339"/>
                  </a:lnTo>
                  <a:lnTo>
                    <a:pt x="1180" y="1338"/>
                  </a:lnTo>
                  <a:lnTo>
                    <a:pt x="1139" y="1339"/>
                  </a:lnTo>
                  <a:lnTo>
                    <a:pt x="1098" y="1341"/>
                  </a:lnTo>
                  <a:lnTo>
                    <a:pt x="1057" y="1343"/>
                  </a:lnTo>
                  <a:lnTo>
                    <a:pt x="1017" y="1346"/>
                  </a:lnTo>
                  <a:lnTo>
                    <a:pt x="976" y="1350"/>
                  </a:lnTo>
                  <a:lnTo>
                    <a:pt x="937" y="1355"/>
                  </a:lnTo>
                  <a:lnTo>
                    <a:pt x="897" y="1362"/>
                  </a:lnTo>
                  <a:lnTo>
                    <a:pt x="857" y="1370"/>
                  </a:lnTo>
                  <a:lnTo>
                    <a:pt x="818" y="1379"/>
                  </a:lnTo>
                  <a:lnTo>
                    <a:pt x="780" y="1390"/>
                  </a:lnTo>
                  <a:lnTo>
                    <a:pt x="741" y="1401"/>
                  </a:lnTo>
                  <a:lnTo>
                    <a:pt x="703" y="1415"/>
                  </a:lnTo>
                  <a:lnTo>
                    <a:pt x="665" y="1430"/>
                  </a:lnTo>
                  <a:lnTo>
                    <a:pt x="627" y="1446"/>
                  </a:lnTo>
                  <a:lnTo>
                    <a:pt x="590" y="1464"/>
                  </a:lnTo>
                  <a:lnTo>
                    <a:pt x="566" y="1478"/>
                  </a:lnTo>
                  <a:lnTo>
                    <a:pt x="541" y="1494"/>
                  </a:lnTo>
                  <a:lnTo>
                    <a:pt x="514" y="1513"/>
                  </a:lnTo>
                  <a:lnTo>
                    <a:pt x="487" y="1535"/>
                  </a:lnTo>
                  <a:lnTo>
                    <a:pt x="460" y="1559"/>
                  </a:lnTo>
                  <a:lnTo>
                    <a:pt x="432" y="1586"/>
                  </a:lnTo>
                  <a:lnTo>
                    <a:pt x="404" y="1615"/>
                  </a:lnTo>
                  <a:lnTo>
                    <a:pt x="376" y="1646"/>
                  </a:lnTo>
                  <a:lnTo>
                    <a:pt x="348" y="1679"/>
                  </a:lnTo>
                  <a:lnTo>
                    <a:pt x="320" y="1712"/>
                  </a:lnTo>
                  <a:lnTo>
                    <a:pt x="292" y="1749"/>
                  </a:lnTo>
                  <a:lnTo>
                    <a:pt x="265" y="1786"/>
                  </a:lnTo>
                  <a:lnTo>
                    <a:pt x="238" y="1826"/>
                  </a:lnTo>
                  <a:lnTo>
                    <a:pt x="212" y="1865"/>
                  </a:lnTo>
                  <a:lnTo>
                    <a:pt x="187" y="1906"/>
                  </a:lnTo>
                  <a:lnTo>
                    <a:pt x="162" y="1949"/>
                  </a:lnTo>
                  <a:lnTo>
                    <a:pt x="140" y="1992"/>
                  </a:lnTo>
                  <a:lnTo>
                    <a:pt x="118" y="2036"/>
                  </a:lnTo>
                  <a:lnTo>
                    <a:pt x="97" y="2079"/>
                  </a:lnTo>
                  <a:lnTo>
                    <a:pt x="78" y="2124"/>
                  </a:lnTo>
                  <a:lnTo>
                    <a:pt x="61" y="2169"/>
                  </a:lnTo>
                  <a:lnTo>
                    <a:pt x="47" y="2214"/>
                  </a:lnTo>
                  <a:lnTo>
                    <a:pt x="33" y="2259"/>
                  </a:lnTo>
                  <a:lnTo>
                    <a:pt x="22" y="2304"/>
                  </a:lnTo>
                  <a:lnTo>
                    <a:pt x="12" y="2349"/>
                  </a:lnTo>
                  <a:lnTo>
                    <a:pt x="6" y="2394"/>
                  </a:lnTo>
                  <a:lnTo>
                    <a:pt x="2" y="2438"/>
                  </a:lnTo>
                  <a:lnTo>
                    <a:pt x="0" y="2480"/>
                  </a:lnTo>
                  <a:lnTo>
                    <a:pt x="1" y="2523"/>
                  </a:lnTo>
                  <a:lnTo>
                    <a:pt x="5" y="2564"/>
                  </a:lnTo>
                  <a:lnTo>
                    <a:pt x="12" y="2605"/>
                  </a:lnTo>
                  <a:lnTo>
                    <a:pt x="23" y="2643"/>
                  </a:lnTo>
                  <a:lnTo>
                    <a:pt x="21" y="2620"/>
                  </a:lnTo>
                  <a:lnTo>
                    <a:pt x="22" y="2594"/>
                  </a:lnTo>
                  <a:lnTo>
                    <a:pt x="24" y="2567"/>
                  </a:lnTo>
                  <a:lnTo>
                    <a:pt x="31" y="2539"/>
                  </a:lnTo>
                  <a:lnTo>
                    <a:pt x="39" y="2511"/>
                  </a:lnTo>
                  <a:lnTo>
                    <a:pt x="49" y="2481"/>
                  </a:lnTo>
                  <a:lnTo>
                    <a:pt x="61" y="2452"/>
                  </a:lnTo>
                  <a:lnTo>
                    <a:pt x="76" y="2422"/>
                  </a:lnTo>
                  <a:lnTo>
                    <a:pt x="92" y="2392"/>
                  </a:lnTo>
                  <a:lnTo>
                    <a:pt x="110" y="2361"/>
                  </a:lnTo>
                  <a:lnTo>
                    <a:pt x="130" y="2330"/>
                  </a:lnTo>
                  <a:lnTo>
                    <a:pt x="150" y="2299"/>
                  </a:lnTo>
                  <a:lnTo>
                    <a:pt x="173" y="2268"/>
                  </a:lnTo>
                  <a:lnTo>
                    <a:pt x="196" y="2238"/>
                  </a:lnTo>
                  <a:lnTo>
                    <a:pt x="221" y="2206"/>
                  </a:lnTo>
                  <a:lnTo>
                    <a:pt x="246" y="2176"/>
                  </a:lnTo>
                  <a:lnTo>
                    <a:pt x="273" y="2147"/>
                  </a:lnTo>
                  <a:lnTo>
                    <a:pt x="299" y="2116"/>
                  </a:lnTo>
                  <a:lnTo>
                    <a:pt x="326" y="2088"/>
                  </a:lnTo>
                  <a:lnTo>
                    <a:pt x="354" y="2059"/>
                  </a:lnTo>
                  <a:lnTo>
                    <a:pt x="383" y="2032"/>
                  </a:lnTo>
                  <a:lnTo>
                    <a:pt x="412" y="2005"/>
                  </a:lnTo>
                  <a:lnTo>
                    <a:pt x="440" y="1979"/>
                  </a:lnTo>
                  <a:lnTo>
                    <a:pt x="469" y="1956"/>
                  </a:lnTo>
                  <a:lnTo>
                    <a:pt x="497" y="1932"/>
                  </a:lnTo>
                  <a:lnTo>
                    <a:pt x="525" y="1910"/>
                  </a:lnTo>
                  <a:lnTo>
                    <a:pt x="552" y="1889"/>
                  </a:lnTo>
                  <a:lnTo>
                    <a:pt x="579" y="1869"/>
                  </a:lnTo>
                  <a:lnTo>
                    <a:pt x="606" y="1851"/>
                  </a:lnTo>
                  <a:lnTo>
                    <a:pt x="631" y="1836"/>
                  </a:lnTo>
                  <a:lnTo>
                    <a:pt x="655" y="1821"/>
                  </a:lnTo>
                  <a:lnTo>
                    <a:pt x="679" y="1809"/>
                  </a:lnTo>
                  <a:lnTo>
                    <a:pt x="710" y="1794"/>
                  </a:lnTo>
                  <a:lnTo>
                    <a:pt x="742" y="1781"/>
                  </a:lnTo>
                  <a:lnTo>
                    <a:pt x="774" y="1768"/>
                  </a:lnTo>
                  <a:lnTo>
                    <a:pt x="807" y="1757"/>
                  </a:lnTo>
                  <a:lnTo>
                    <a:pt x="841" y="1747"/>
                  </a:lnTo>
                  <a:lnTo>
                    <a:pt x="874" y="1738"/>
                  </a:lnTo>
                  <a:lnTo>
                    <a:pt x="908" y="1730"/>
                  </a:lnTo>
                  <a:lnTo>
                    <a:pt x="943" y="1725"/>
                  </a:lnTo>
                  <a:lnTo>
                    <a:pt x="978" y="1719"/>
                  </a:lnTo>
                  <a:lnTo>
                    <a:pt x="1012" y="1714"/>
                  </a:lnTo>
                  <a:lnTo>
                    <a:pt x="1048" y="1711"/>
                  </a:lnTo>
                  <a:lnTo>
                    <a:pt x="1083" y="1709"/>
                  </a:lnTo>
                  <a:lnTo>
                    <a:pt x="1120" y="1708"/>
                  </a:lnTo>
                  <a:lnTo>
                    <a:pt x="1156" y="1707"/>
                  </a:lnTo>
                  <a:lnTo>
                    <a:pt x="1193" y="1708"/>
                  </a:lnTo>
                  <a:lnTo>
                    <a:pt x="1229" y="1708"/>
                  </a:lnTo>
                  <a:lnTo>
                    <a:pt x="1266" y="1710"/>
                  </a:lnTo>
                  <a:lnTo>
                    <a:pt x="1304" y="1712"/>
                  </a:lnTo>
                  <a:lnTo>
                    <a:pt x="1341" y="1716"/>
                  </a:lnTo>
                  <a:lnTo>
                    <a:pt x="1378" y="1719"/>
                  </a:lnTo>
                  <a:lnTo>
                    <a:pt x="1455" y="1729"/>
                  </a:lnTo>
                  <a:lnTo>
                    <a:pt x="1530" y="1740"/>
                  </a:lnTo>
                  <a:lnTo>
                    <a:pt x="1606" y="1753"/>
                  </a:lnTo>
                  <a:lnTo>
                    <a:pt x="1683" y="1767"/>
                  </a:lnTo>
                  <a:lnTo>
                    <a:pt x="1759" y="1783"/>
                  </a:lnTo>
                  <a:lnTo>
                    <a:pt x="1834" y="1799"/>
                  </a:lnTo>
                  <a:lnTo>
                    <a:pt x="1868" y="1807"/>
                  </a:lnTo>
                  <a:lnTo>
                    <a:pt x="1902" y="1814"/>
                  </a:lnTo>
                  <a:lnTo>
                    <a:pt x="1934" y="1823"/>
                  </a:lnTo>
                  <a:lnTo>
                    <a:pt x="1967" y="1832"/>
                  </a:lnTo>
                  <a:lnTo>
                    <a:pt x="2030" y="1853"/>
                  </a:lnTo>
                  <a:lnTo>
                    <a:pt x="2091" y="1874"/>
                  </a:lnTo>
                  <a:lnTo>
                    <a:pt x="2151" y="1897"/>
                  </a:lnTo>
                  <a:lnTo>
                    <a:pt x="2209" y="1922"/>
                  </a:lnTo>
                  <a:lnTo>
                    <a:pt x="2267" y="1949"/>
                  </a:lnTo>
                  <a:lnTo>
                    <a:pt x="2323" y="1977"/>
                  </a:lnTo>
                  <a:lnTo>
                    <a:pt x="2379" y="2006"/>
                  </a:lnTo>
                  <a:lnTo>
                    <a:pt x="2433" y="2036"/>
                  </a:lnTo>
                  <a:lnTo>
                    <a:pt x="2487" y="2067"/>
                  </a:lnTo>
                  <a:lnTo>
                    <a:pt x="2540" y="2100"/>
                  </a:lnTo>
                  <a:lnTo>
                    <a:pt x="2594" y="2132"/>
                  </a:lnTo>
                  <a:lnTo>
                    <a:pt x="2647" y="2166"/>
                  </a:lnTo>
                  <a:lnTo>
                    <a:pt x="2701" y="2200"/>
                  </a:lnTo>
                  <a:lnTo>
                    <a:pt x="2754" y="2234"/>
                  </a:lnTo>
                  <a:lnTo>
                    <a:pt x="2808" y="2268"/>
                  </a:lnTo>
                  <a:lnTo>
                    <a:pt x="2862" y="2303"/>
                  </a:lnTo>
                  <a:lnTo>
                    <a:pt x="2917" y="2338"/>
                  </a:lnTo>
                  <a:lnTo>
                    <a:pt x="2973" y="2371"/>
                  </a:lnTo>
                  <a:lnTo>
                    <a:pt x="3029" y="2406"/>
                  </a:lnTo>
                  <a:lnTo>
                    <a:pt x="3086" y="2440"/>
                  </a:lnTo>
                  <a:lnTo>
                    <a:pt x="3146" y="2472"/>
                  </a:lnTo>
                  <a:lnTo>
                    <a:pt x="3206" y="2505"/>
                  </a:lnTo>
                  <a:lnTo>
                    <a:pt x="3278" y="2541"/>
                  </a:lnTo>
                  <a:lnTo>
                    <a:pt x="3353" y="2575"/>
                  </a:lnTo>
                  <a:lnTo>
                    <a:pt x="3430" y="2606"/>
                  </a:lnTo>
                  <a:lnTo>
                    <a:pt x="3508" y="2635"/>
                  </a:lnTo>
                  <a:lnTo>
                    <a:pt x="3588" y="2661"/>
                  </a:lnTo>
                  <a:lnTo>
                    <a:pt x="3669" y="2685"/>
                  </a:lnTo>
                  <a:lnTo>
                    <a:pt x="3751" y="2706"/>
                  </a:lnTo>
                  <a:lnTo>
                    <a:pt x="3834" y="2723"/>
                  </a:lnTo>
                  <a:lnTo>
                    <a:pt x="3918" y="2739"/>
                  </a:lnTo>
                  <a:lnTo>
                    <a:pt x="4003" y="2750"/>
                  </a:lnTo>
                  <a:lnTo>
                    <a:pt x="4089" y="2759"/>
                  </a:lnTo>
                  <a:lnTo>
                    <a:pt x="4174" y="2764"/>
                  </a:lnTo>
                  <a:lnTo>
                    <a:pt x="4261" y="2767"/>
                  </a:lnTo>
                  <a:lnTo>
                    <a:pt x="4347" y="2765"/>
                  </a:lnTo>
                  <a:lnTo>
                    <a:pt x="4433" y="2761"/>
                  </a:lnTo>
                  <a:lnTo>
                    <a:pt x="4520" y="2753"/>
                  </a:lnTo>
                  <a:lnTo>
                    <a:pt x="4605" y="2742"/>
                  </a:lnTo>
                  <a:lnTo>
                    <a:pt x="4691" y="2727"/>
                  </a:lnTo>
                  <a:lnTo>
                    <a:pt x="4776" y="2708"/>
                  </a:lnTo>
                  <a:lnTo>
                    <a:pt x="4859" y="2687"/>
                  </a:lnTo>
                  <a:lnTo>
                    <a:pt x="4942" y="2661"/>
                  </a:lnTo>
                  <a:lnTo>
                    <a:pt x="5024" y="2631"/>
                  </a:lnTo>
                  <a:lnTo>
                    <a:pt x="5105" y="2597"/>
                  </a:lnTo>
                  <a:lnTo>
                    <a:pt x="5185" y="2560"/>
                  </a:lnTo>
                  <a:lnTo>
                    <a:pt x="5263" y="2518"/>
                  </a:lnTo>
                  <a:lnTo>
                    <a:pt x="5339" y="2472"/>
                  </a:lnTo>
                  <a:lnTo>
                    <a:pt x="5414" y="2422"/>
                  </a:lnTo>
                  <a:lnTo>
                    <a:pt x="5485" y="2368"/>
                  </a:lnTo>
                  <a:lnTo>
                    <a:pt x="5556" y="2310"/>
                  </a:lnTo>
                  <a:lnTo>
                    <a:pt x="5625" y="2247"/>
                  </a:lnTo>
                  <a:lnTo>
                    <a:pt x="5690" y="2179"/>
                  </a:lnTo>
                  <a:lnTo>
                    <a:pt x="5754" y="2107"/>
                  </a:lnTo>
                  <a:lnTo>
                    <a:pt x="5790" y="2063"/>
                  </a:lnTo>
                  <a:lnTo>
                    <a:pt x="5823" y="2017"/>
                  </a:lnTo>
                  <a:lnTo>
                    <a:pt x="5855" y="1969"/>
                  </a:lnTo>
                  <a:lnTo>
                    <a:pt x="5885" y="1920"/>
                  </a:lnTo>
                  <a:lnTo>
                    <a:pt x="5913" y="1871"/>
                  </a:lnTo>
                  <a:lnTo>
                    <a:pt x="5940" y="1819"/>
                  </a:lnTo>
                  <a:lnTo>
                    <a:pt x="5965" y="1766"/>
                  </a:lnTo>
                  <a:lnTo>
                    <a:pt x="5988" y="1713"/>
                  </a:lnTo>
                  <a:lnTo>
                    <a:pt x="6010" y="1658"/>
                  </a:lnTo>
                  <a:lnTo>
                    <a:pt x="6029" y="1603"/>
                  </a:lnTo>
                  <a:lnTo>
                    <a:pt x="6047" y="1548"/>
                  </a:lnTo>
                  <a:lnTo>
                    <a:pt x="6061" y="1492"/>
                  </a:lnTo>
                  <a:lnTo>
                    <a:pt x="6076" y="1436"/>
                  </a:lnTo>
                  <a:lnTo>
                    <a:pt x="6087" y="1379"/>
                  </a:lnTo>
                  <a:lnTo>
                    <a:pt x="6097" y="1321"/>
                  </a:lnTo>
                  <a:lnTo>
                    <a:pt x="6105" y="1265"/>
                  </a:lnTo>
                  <a:lnTo>
                    <a:pt x="6111" y="1208"/>
                  </a:lnTo>
                  <a:lnTo>
                    <a:pt x="6115" y="1151"/>
                  </a:lnTo>
                  <a:lnTo>
                    <a:pt x="6118" y="1095"/>
                  </a:lnTo>
                  <a:lnTo>
                    <a:pt x="6118" y="1037"/>
                  </a:lnTo>
                  <a:lnTo>
                    <a:pt x="6115" y="981"/>
                  </a:lnTo>
                  <a:lnTo>
                    <a:pt x="6111" y="926"/>
                  </a:lnTo>
                  <a:lnTo>
                    <a:pt x="6105" y="871"/>
                  </a:lnTo>
                  <a:lnTo>
                    <a:pt x="6097" y="817"/>
                  </a:lnTo>
                  <a:lnTo>
                    <a:pt x="6087" y="764"/>
                  </a:lnTo>
                  <a:lnTo>
                    <a:pt x="6075" y="712"/>
                  </a:lnTo>
                  <a:lnTo>
                    <a:pt x="6060" y="661"/>
                  </a:lnTo>
                  <a:lnTo>
                    <a:pt x="6045" y="612"/>
                  </a:lnTo>
                  <a:lnTo>
                    <a:pt x="6027" y="562"/>
                  </a:lnTo>
                  <a:lnTo>
                    <a:pt x="6005" y="515"/>
                  </a:lnTo>
                  <a:lnTo>
                    <a:pt x="5983" y="469"/>
                  </a:lnTo>
                  <a:lnTo>
                    <a:pt x="5958" y="425"/>
                  </a:lnTo>
                  <a:lnTo>
                    <a:pt x="5946" y="406"/>
                  </a:lnTo>
                  <a:lnTo>
                    <a:pt x="5933" y="386"/>
                  </a:lnTo>
                  <a:lnTo>
                    <a:pt x="5919" y="365"/>
                  </a:lnTo>
                  <a:lnTo>
                    <a:pt x="5903" y="345"/>
                  </a:lnTo>
                  <a:lnTo>
                    <a:pt x="5886" y="323"/>
                  </a:lnTo>
                  <a:lnTo>
                    <a:pt x="5868" y="302"/>
                  </a:lnTo>
                  <a:lnTo>
                    <a:pt x="5849" y="279"/>
                  </a:lnTo>
                  <a:lnTo>
                    <a:pt x="5829" y="258"/>
                  </a:lnTo>
                  <a:lnTo>
                    <a:pt x="5808" y="237"/>
                  </a:lnTo>
                  <a:lnTo>
                    <a:pt x="5785" y="215"/>
                  </a:lnTo>
                  <a:lnTo>
                    <a:pt x="5761" y="195"/>
                  </a:lnTo>
                  <a:lnTo>
                    <a:pt x="5735" y="175"/>
                  </a:lnTo>
                  <a:lnTo>
                    <a:pt x="5707" y="155"/>
                  </a:lnTo>
                  <a:lnTo>
                    <a:pt x="5679" y="137"/>
                  </a:lnTo>
                  <a:lnTo>
                    <a:pt x="5648" y="118"/>
                  </a:lnTo>
                  <a:lnTo>
                    <a:pt x="5617" y="101"/>
                  </a:lnTo>
                  <a:lnTo>
                    <a:pt x="5583" y="84"/>
                  </a:lnTo>
                  <a:lnTo>
                    <a:pt x="5548" y="69"/>
                  </a:lnTo>
                  <a:lnTo>
                    <a:pt x="5511" y="55"/>
                  </a:lnTo>
                  <a:lnTo>
                    <a:pt x="5473" y="42"/>
                  </a:lnTo>
                  <a:lnTo>
                    <a:pt x="5433" y="31"/>
                  </a:lnTo>
                  <a:lnTo>
                    <a:pt x="5391" y="21"/>
                  </a:lnTo>
                  <a:lnTo>
                    <a:pt x="5348" y="13"/>
                  </a:lnTo>
                  <a:lnTo>
                    <a:pt x="5302" y="7"/>
                  </a:lnTo>
                  <a:lnTo>
                    <a:pt x="5255" y="2"/>
                  </a:lnTo>
                  <a:lnTo>
                    <a:pt x="5207" y="0"/>
                  </a:lnTo>
                  <a:lnTo>
                    <a:pt x="5155" y="0"/>
                  </a:lnTo>
                  <a:lnTo>
                    <a:pt x="5104" y="1"/>
                  </a:lnTo>
                  <a:lnTo>
                    <a:pt x="5049" y="5"/>
                  </a:lnTo>
                  <a:lnTo>
                    <a:pt x="4991" y="11"/>
                  </a:lnTo>
                  <a:lnTo>
                    <a:pt x="4933" y="20"/>
                  </a:lnTo>
                  <a:lnTo>
                    <a:pt x="4872" y="31"/>
                  </a:lnTo>
                  <a:close/>
                </a:path>
              </a:pathLst>
            </a:custGeom>
            <a:solidFill>
              <a:srgbClr val="C3D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7" name="Freeform 25"/>
            <p:cNvSpPr>
              <a:spLocks/>
            </p:cNvSpPr>
            <p:nvPr/>
          </p:nvSpPr>
          <p:spPr bwMode="auto">
            <a:xfrm>
              <a:off x="2954" y="3789"/>
              <a:ext cx="2217" cy="487"/>
            </a:xfrm>
            <a:custGeom>
              <a:avLst/>
              <a:gdLst>
                <a:gd name="T0" fmla="*/ 0 w 13299"/>
                <a:gd name="T1" fmla="*/ 0 h 2919"/>
                <a:gd name="T2" fmla="*/ 0 w 13299"/>
                <a:gd name="T3" fmla="*/ 0 h 2919"/>
                <a:gd name="T4" fmla="*/ 0 w 13299"/>
                <a:gd name="T5" fmla="*/ 0 h 2919"/>
                <a:gd name="T6" fmla="*/ 0 w 13299"/>
                <a:gd name="T7" fmla="*/ 0 h 2919"/>
                <a:gd name="T8" fmla="*/ 0 w 13299"/>
                <a:gd name="T9" fmla="*/ 0 h 2919"/>
                <a:gd name="T10" fmla="*/ 0 w 13299"/>
                <a:gd name="T11" fmla="*/ 0 h 29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299"/>
                <a:gd name="T19" fmla="*/ 0 h 2919"/>
                <a:gd name="T20" fmla="*/ 13299 w 13299"/>
                <a:gd name="T21" fmla="*/ 2919 h 29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299" h="2919">
                  <a:moveTo>
                    <a:pt x="0" y="23"/>
                  </a:moveTo>
                  <a:lnTo>
                    <a:pt x="0" y="297"/>
                  </a:lnTo>
                  <a:lnTo>
                    <a:pt x="10838" y="2919"/>
                  </a:lnTo>
                  <a:lnTo>
                    <a:pt x="13299" y="333"/>
                  </a:lnTo>
                  <a:lnTo>
                    <a:pt x="1327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B5E4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auto">
            <a:xfrm>
              <a:off x="2954" y="3488"/>
              <a:ext cx="2212" cy="717"/>
            </a:xfrm>
            <a:custGeom>
              <a:avLst/>
              <a:gdLst>
                <a:gd name="T0" fmla="*/ 0 w 13270"/>
                <a:gd name="T1" fmla="*/ 0 h 4301"/>
                <a:gd name="T2" fmla="*/ 0 w 13270"/>
                <a:gd name="T3" fmla="*/ 0 h 4301"/>
                <a:gd name="T4" fmla="*/ 0 w 13270"/>
                <a:gd name="T5" fmla="*/ 0 h 4301"/>
                <a:gd name="T6" fmla="*/ 0 w 13270"/>
                <a:gd name="T7" fmla="*/ 0 h 4301"/>
                <a:gd name="T8" fmla="*/ 0 w 13270"/>
                <a:gd name="T9" fmla="*/ 0 h 4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70"/>
                <a:gd name="T16" fmla="*/ 0 h 4301"/>
                <a:gd name="T17" fmla="*/ 13270 w 13270"/>
                <a:gd name="T18" fmla="*/ 4301 h 43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70" h="4301">
                  <a:moveTo>
                    <a:pt x="2664" y="0"/>
                  </a:moveTo>
                  <a:lnTo>
                    <a:pt x="0" y="1831"/>
                  </a:lnTo>
                  <a:lnTo>
                    <a:pt x="10752" y="4301"/>
                  </a:lnTo>
                  <a:lnTo>
                    <a:pt x="13270" y="1808"/>
                  </a:lnTo>
                  <a:lnTo>
                    <a:pt x="2664" y="0"/>
                  </a:lnTo>
                  <a:close/>
                </a:path>
              </a:pathLst>
            </a:custGeom>
            <a:solidFill>
              <a:srgbClr val="9F78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auto">
            <a:xfrm>
              <a:off x="3073" y="2995"/>
              <a:ext cx="650" cy="796"/>
            </a:xfrm>
            <a:custGeom>
              <a:avLst/>
              <a:gdLst>
                <a:gd name="T0" fmla="*/ 0 w 3901"/>
                <a:gd name="T1" fmla="*/ 0 h 4781"/>
                <a:gd name="T2" fmla="*/ 0 w 3901"/>
                <a:gd name="T3" fmla="*/ 0 h 4781"/>
                <a:gd name="T4" fmla="*/ 0 w 3901"/>
                <a:gd name="T5" fmla="*/ 0 h 4781"/>
                <a:gd name="T6" fmla="*/ 0 w 3901"/>
                <a:gd name="T7" fmla="*/ 0 h 4781"/>
                <a:gd name="T8" fmla="*/ 0 w 3901"/>
                <a:gd name="T9" fmla="*/ 0 h 4781"/>
                <a:gd name="T10" fmla="*/ 0 w 3901"/>
                <a:gd name="T11" fmla="*/ 0 h 4781"/>
                <a:gd name="T12" fmla="*/ 0 w 3901"/>
                <a:gd name="T13" fmla="*/ 0 h 4781"/>
                <a:gd name="T14" fmla="*/ 0 w 3901"/>
                <a:gd name="T15" fmla="*/ 0 h 4781"/>
                <a:gd name="T16" fmla="*/ 0 w 3901"/>
                <a:gd name="T17" fmla="*/ 0 h 4781"/>
                <a:gd name="T18" fmla="*/ 0 w 3901"/>
                <a:gd name="T19" fmla="*/ 0 h 4781"/>
                <a:gd name="T20" fmla="*/ 0 w 3901"/>
                <a:gd name="T21" fmla="*/ 0 h 4781"/>
                <a:gd name="T22" fmla="*/ 0 w 3901"/>
                <a:gd name="T23" fmla="*/ 0 h 4781"/>
                <a:gd name="T24" fmla="*/ 0 w 3901"/>
                <a:gd name="T25" fmla="*/ 0 h 4781"/>
                <a:gd name="T26" fmla="*/ 0 w 3901"/>
                <a:gd name="T27" fmla="*/ 0 h 4781"/>
                <a:gd name="T28" fmla="*/ 0 w 3901"/>
                <a:gd name="T29" fmla="*/ 0 h 4781"/>
                <a:gd name="T30" fmla="*/ 0 w 3901"/>
                <a:gd name="T31" fmla="*/ 0 h 4781"/>
                <a:gd name="T32" fmla="*/ 0 w 3901"/>
                <a:gd name="T33" fmla="*/ 0 h 4781"/>
                <a:gd name="T34" fmla="*/ 0 w 3901"/>
                <a:gd name="T35" fmla="*/ 0 h 4781"/>
                <a:gd name="T36" fmla="*/ 0 w 3901"/>
                <a:gd name="T37" fmla="*/ 0 h 4781"/>
                <a:gd name="T38" fmla="*/ 0 w 3901"/>
                <a:gd name="T39" fmla="*/ 0 h 4781"/>
                <a:gd name="T40" fmla="*/ 0 w 3901"/>
                <a:gd name="T41" fmla="*/ 0 h 4781"/>
                <a:gd name="T42" fmla="*/ 0 w 3901"/>
                <a:gd name="T43" fmla="*/ 0 h 4781"/>
                <a:gd name="T44" fmla="*/ 0 w 3901"/>
                <a:gd name="T45" fmla="*/ 0 h 4781"/>
                <a:gd name="T46" fmla="*/ 0 w 3901"/>
                <a:gd name="T47" fmla="*/ 0 h 4781"/>
                <a:gd name="T48" fmla="*/ 0 w 3901"/>
                <a:gd name="T49" fmla="*/ 0 h 4781"/>
                <a:gd name="T50" fmla="*/ 0 w 3901"/>
                <a:gd name="T51" fmla="*/ 0 h 4781"/>
                <a:gd name="T52" fmla="*/ 0 w 3901"/>
                <a:gd name="T53" fmla="*/ 0 h 4781"/>
                <a:gd name="T54" fmla="*/ 0 w 3901"/>
                <a:gd name="T55" fmla="*/ 0 h 4781"/>
                <a:gd name="T56" fmla="*/ 0 w 3901"/>
                <a:gd name="T57" fmla="*/ 0 h 4781"/>
                <a:gd name="T58" fmla="*/ 0 w 3901"/>
                <a:gd name="T59" fmla="*/ 0 h 4781"/>
                <a:gd name="T60" fmla="*/ 0 w 3901"/>
                <a:gd name="T61" fmla="*/ 0 h 4781"/>
                <a:gd name="T62" fmla="*/ 0 w 3901"/>
                <a:gd name="T63" fmla="*/ 0 h 4781"/>
                <a:gd name="T64" fmla="*/ 0 w 3901"/>
                <a:gd name="T65" fmla="*/ 0 h 4781"/>
                <a:gd name="T66" fmla="*/ 0 w 3901"/>
                <a:gd name="T67" fmla="*/ 0 h 4781"/>
                <a:gd name="T68" fmla="*/ 0 w 3901"/>
                <a:gd name="T69" fmla="*/ 0 h 4781"/>
                <a:gd name="T70" fmla="*/ 0 w 3901"/>
                <a:gd name="T71" fmla="*/ 0 h 47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901"/>
                <a:gd name="T109" fmla="*/ 0 h 4781"/>
                <a:gd name="T110" fmla="*/ 3901 w 3901"/>
                <a:gd name="T111" fmla="*/ 4781 h 478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901" h="4781">
                  <a:moveTo>
                    <a:pt x="31" y="714"/>
                  </a:moveTo>
                  <a:lnTo>
                    <a:pt x="0" y="2533"/>
                  </a:lnTo>
                  <a:lnTo>
                    <a:pt x="667" y="2747"/>
                  </a:lnTo>
                  <a:lnTo>
                    <a:pt x="31" y="2782"/>
                  </a:lnTo>
                  <a:lnTo>
                    <a:pt x="33" y="2797"/>
                  </a:lnTo>
                  <a:lnTo>
                    <a:pt x="41" y="2837"/>
                  </a:lnTo>
                  <a:lnTo>
                    <a:pt x="53" y="2901"/>
                  </a:lnTo>
                  <a:lnTo>
                    <a:pt x="69" y="2985"/>
                  </a:lnTo>
                  <a:lnTo>
                    <a:pt x="88" y="3086"/>
                  </a:lnTo>
                  <a:lnTo>
                    <a:pt x="108" y="3201"/>
                  </a:lnTo>
                  <a:lnTo>
                    <a:pt x="131" y="3326"/>
                  </a:lnTo>
                  <a:lnTo>
                    <a:pt x="153" y="3458"/>
                  </a:lnTo>
                  <a:lnTo>
                    <a:pt x="176" y="3594"/>
                  </a:lnTo>
                  <a:lnTo>
                    <a:pt x="197" y="3731"/>
                  </a:lnTo>
                  <a:lnTo>
                    <a:pt x="217" y="3866"/>
                  </a:lnTo>
                  <a:lnTo>
                    <a:pt x="234" y="3994"/>
                  </a:lnTo>
                  <a:lnTo>
                    <a:pt x="241" y="4055"/>
                  </a:lnTo>
                  <a:lnTo>
                    <a:pt x="247" y="4114"/>
                  </a:lnTo>
                  <a:lnTo>
                    <a:pt x="253" y="4170"/>
                  </a:lnTo>
                  <a:lnTo>
                    <a:pt x="257" y="4222"/>
                  </a:lnTo>
                  <a:lnTo>
                    <a:pt x="261" y="4270"/>
                  </a:lnTo>
                  <a:lnTo>
                    <a:pt x="263" y="4314"/>
                  </a:lnTo>
                  <a:lnTo>
                    <a:pt x="263" y="4353"/>
                  </a:lnTo>
                  <a:lnTo>
                    <a:pt x="262" y="4388"/>
                  </a:lnTo>
                  <a:lnTo>
                    <a:pt x="1779" y="4781"/>
                  </a:lnTo>
                  <a:lnTo>
                    <a:pt x="3758" y="3193"/>
                  </a:lnTo>
                  <a:lnTo>
                    <a:pt x="3758" y="3170"/>
                  </a:lnTo>
                  <a:lnTo>
                    <a:pt x="3758" y="3106"/>
                  </a:lnTo>
                  <a:lnTo>
                    <a:pt x="3757" y="3002"/>
                  </a:lnTo>
                  <a:lnTo>
                    <a:pt x="3758" y="2867"/>
                  </a:lnTo>
                  <a:lnTo>
                    <a:pt x="3759" y="2706"/>
                  </a:lnTo>
                  <a:lnTo>
                    <a:pt x="3760" y="2522"/>
                  </a:lnTo>
                  <a:lnTo>
                    <a:pt x="3764" y="2319"/>
                  </a:lnTo>
                  <a:lnTo>
                    <a:pt x="3769" y="2105"/>
                  </a:lnTo>
                  <a:lnTo>
                    <a:pt x="3776" y="1883"/>
                  </a:lnTo>
                  <a:lnTo>
                    <a:pt x="3785" y="1658"/>
                  </a:lnTo>
                  <a:lnTo>
                    <a:pt x="3791" y="1547"/>
                  </a:lnTo>
                  <a:lnTo>
                    <a:pt x="3796" y="1436"/>
                  </a:lnTo>
                  <a:lnTo>
                    <a:pt x="3803" y="1328"/>
                  </a:lnTo>
                  <a:lnTo>
                    <a:pt x="3811" y="1221"/>
                  </a:lnTo>
                  <a:lnTo>
                    <a:pt x="3819" y="1118"/>
                  </a:lnTo>
                  <a:lnTo>
                    <a:pt x="3828" y="1019"/>
                  </a:lnTo>
                  <a:lnTo>
                    <a:pt x="3838" y="924"/>
                  </a:lnTo>
                  <a:lnTo>
                    <a:pt x="3849" y="834"/>
                  </a:lnTo>
                  <a:lnTo>
                    <a:pt x="3860" y="749"/>
                  </a:lnTo>
                  <a:lnTo>
                    <a:pt x="3873" y="671"/>
                  </a:lnTo>
                  <a:lnTo>
                    <a:pt x="3886" y="599"/>
                  </a:lnTo>
                  <a:lnTo>
                    <a:pt x="3901" y="535"/>
                  </a:lnTo>
                  <a:lnTo>
                    <a:pt x="2421" y="0"/>
                  </a:lnTo>
                  <a:lnTo>
                    <a:pt x="2400" y="7"/>
                  </a:lnTo>
                  <a:lnTo>
                    <a:pt x="2340" y="30"/>
                  </a:lnTo>
                  <a:lnTo>
                    <a:pt x="2247" y="64"/>
                  </a:lnTo>
                  <a:lnTo>
                    <a:pt x="2125" y="109"/>
                  </a:lnTo>
                  <a:lnTo>
                    <a:pt x="1978" y="161"/>
                  </a:lnTo>
                  <a:lnTo>
                    <a:pt x="1810" y="221"/>
                  </a:lnTo>
                  <a:lnTo>
                    <a:pt x="1627" y="285"/>
                  </a:lnTo>
                  <a:lnTo>
                    <a:pt x="1433" y="350"/>
                  </a:lnTo>
                  <a:lnTo>
                    <a:pt x="1333" y="383"/>
                  </a:lnTo>
                  <a:lnTo>
                    <a:pt x="1232" y="416"/>
                  </a:lnTo>
                  <a:lnTo>
                    <a:pt x="1131" y="448"/>
                  </a:lnTo>
                  <a:lnTo>
                    <a:pt x="1030" y="480"/>
                  </a:lnTo>
                  <a:lnTo>
                    <a:pt x="929" y="511"/>
                  </a:lnTo>
                  <a:lnTo>
                    <a:pt x="830" y="540"/>
                  </a:lnTo>
                  <a:lnTo>
                    <a:pt x="732" y="568"/>
                  </a:lnTo>
                  <a:lnTo>
                    <a:pt x="637" y="595"/>
                  </a:lnTo>
                  <a:lnTo>
                    <a:pt x="545" y="618"/>
                  </a:lnTo>
                  <a:lnTo>
                    <a:pt x="456" y="641"/>
                  </a:lnTo>
                  <a:lnTo>
                    <a:pt x="372" y="661"/>
                  </a:lnTo>
                  <a:lnTo>
                    <a:pt x="292" y="678"/>
                  </a:lnTo>
                  <a:lnTo>
                    <a:pt x="217" y="691"/>
                  </a:lnTo>
                  <a:lnTo>
                    <a:pt x="149" y="703"/>
                  </a:lnTo>
                  <a:lnTo>
                    <a:pt x="86" y="709"/>
                  </a:lnTo>
                  <a:lnTo>
                    <a:pt x="31" y="714"/>
                  </a:lnTo>
                  <a:close/>
                </a:path>
              </a:pathLst>
            </a:custGeom>
            <a:solidFill>
              <a:srgbClr val="C7CA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0" name="Freeform 28"/>
            <p:cNvSpPr>
              <a:spLocks/>
            </p:cNvSpPr>
            <p:nvPr/>
          </p:nvSpPr>
          <p:spPr bwMode="auto">
            <a:xfrm>
              <a:off x="3073" y="3083"/>
              <a:ext cx="650" cy="708"/>
            </a:xfrm>
            <a:custGeom>
              <a:avLst/>
              <a:gdLst>
                <a:gd name="T0" fmla="*/ 0 w 3901"/>
                <a:gd name="T1" fmla="*/ 0 h 4248"/>
                <a:gd name="T2" fmla="*/ 0 w 3901"/>
                <a:gd name="T3" fmla="*/ 0 h 4248"/>
                <a:gd name="T4" fmla="*/ 0 w 3901"/>
                <a:gd name="T5" fmla="*/ 0 h 4248"/>
                <a:gd name="T6" fmla="*/ 0 w 3901"/>
                <a:gd name="T7" fmla="*/ 0 h 4248"/>
                <a:gd name="T8" fmla="*/ 0 w 3901"/>
                <a:gd name="T9" fmla="*/ 0 h 4248"/>
                <a:gd name="T10" fmla="*/ 0 w 3901"/>
                <a:gd name="T11" fmla="*/ 0 h 4248"/>
                <a:gd name="T12" fmla="*/ 0 w 3901"/>
                <a:gd name="T13" fmla="*/ 0 h 4248"/>
                <a:gd name="T14" fmla="*/ 0 w 3901"/>
                <a:gd name="T15" fmla="*/ 0 h 4248"/>
                <a:gd name="T16" fmla="*/ 0 w 3901"/>
                <a:gd name="T17" fmla="*/ 0 h 4248"/>
                <a:gd name="T18" fmla="*/ 0 w 3901"/>
                <a:gd name="T19" fmla="*/ 0 h 4248"/>
                <a:gd name="T20" fmla="*/ 0 w 3901"/>
                <a:gd name="T21" fmla="*/ 0 h 4248"/>
                <a:gd name="T22" fmla="*/ 0 w 3901"/>
                <a:gd name="T23" fmla="*/ 0 h 4248"/>
                <a:gd name="T24" fmla="*/ 0 w 3901"/>
                <a:gd name="T25" fmla="*/ 0 h 4248"/>
                <a:gd name="T26" fmla="*/ 0 w 3901"/>
                <a:gd name="T27" fmla="*/ 0 h 4248"/>
                <a:gd name="T28" fmla="*/ 0 w 3901"/>
                <a:gd name="T29" fmla="*/ 0 h 4248"/>
                <a:gd name="T30" fmla="*/ 0 w 3901"/>
                <a:gd name="T31" fmla="*/ 0 h 4248"/>
                <a:gd name="T32" fmla="*/ 0 w 3901"/>
                <a:gd name="T33" fmla="*/ 0 h 4248"/>
                <a:gd name="T34" fmla="*/ 0 w 3901"/>
                <a:gd name="T35" fmla="*/ 0 h 4248"/>
                <a:gd name="T36" fmla="*/ 0 w 3901"/>
                <a:gd name="T37" fmla="*/ 0 h 4248"/>
                <a:gd name="T38" fmla="*/ 0 w 3901"/>
                <a:gd name="T39" fmla="*/ 0 h 4248"/>
                <a:gd name="T40" fmla="*/ 0 w 3901"/>
                <a:gd name="T41" fmla="*/ 0 h 4248"/>
                <a:gd name="T42" fmla="*/ 0 w 3901"/>
                <a:gd name="T43" fmla="*/ 0 h 4248"/>
                <a:gd name="T44" fmla="*/ 0 w 3901"/>
                <a:gd name="T45" fmla="*/ 0 h 4248"/>
                <a:gd name="T46" fmla="*/ 0 w 3901"/>
                <a:gd name="T47" fmla="*/ 0 h 4248"/>
                <a:gd name="T48" fmla="*/ 0 w 3901"/>
                <a:gd name="T49" fmla="*/ 0 h 4248"/>
                <a:gd name="T50" fmla="*/ 0 w 3901"/>
                <a:gd name="T51" fmla="*/ 0 h 4248"/>
                <a:gd name="T52" fmla="*/ 0 w 3901"/>
                <a:gd name="T53" fmla="*/ 0 h 4248"/>
                <a:gd name="T54" fmla="*/ 0 w 3901"/>
                <a:gd name="T55" fmla="*/ 0 h 4248"/>
                <a:gd name="T56" fmla="*/ 0 w 3901"/>
                <a:gd name="T57" fmla="*/ 0 h 4248"/>
                <a:gd name="T58" fmla="*/ 0 w 3901"/>
                <a:gd name="T59" fmla="*/ 0 h 4248"/>
                <a:gd name="T60" fmla="*/ 0 w 3901"/>
                <a:gd name="T61" fmla="*/ 0 h 4248"/>
                <a:gd name="T62" fmla="*/ 0 w 3901"/>
                <a:gd name="T63" fmla="*/ 0 h 4248"/>
                <a:gd name="T64" fmla="*/ 0 w 3901"/>
                <a:gd name="T65" fmla="*/ 0 h 4248"/>
                <a:gd name="T66" fmla="*/ 0 w 3901"/>
                <a:gd name="T67" fmla="*/ 0 h 4248"/>
                <a:gd name="T68" fmla="*/ 0 w 3901"/>
                <a:gd name="T69" fmla="*/ 0 h 4248"/>
                <a:gd name="T70" fmla="*/ 0 w 3901"/>
                <a:gd name="T71" fmla="*/ 0 h 4248"/>
                <a:gd name="T72" fmla="*/ 0 w 3901"/>
                <a:gd name="T73" fmla="*/ 0 h 4248"/>
                <a:gd name="T74" fmla="*/ 0 w 3901"/>
                <a:gd name="T75" fmla="*/ 0 h 4248"/>
                <a:gd name="T76" fmla="*/ 0 w 3901"/>
                <a:gd name="T77" fmla="*/ 0 h 4248"/>
                <a:gd name="T78" fmla="*/ 0 w 3901"/>
                <a:gd name="T79" fmla="*/ 0 h 4248"/>
                <a:gd name="T80" fmla="*/ 0 w 3901"/>
                <a:gd name="T81" fmla="*/ 0 h 4248"/>
                <a:gd name="T82" fmla="*/ 0 w 3901"/>
                <a:gd name="T83" fmla="*/ 0 h 4248"/>
                <a:gd name="T84" fmla="*/ 0 w 3901"/>
                <a:gd name="T85" fmla="*/ 0 h 4248"/>
                <a:gd name="T86" fmla="*/ 0 w 3901"/>
                <a:gd name="T87" fmla="*/ 0 h 4248"/>
                <a:gd name="T88" fmla="*/ 0 w 3901"/>
                <a:gd name="T89" fmla="*/ 0 h 4248"/>
                <a:gd name="T90" fmla="*/ 0 w 3901"/>
                <a:gd name="T91" fmla="*/ 0 h 4248"/>
                <a:gd name="T92" fmla="*/ 0 w 3901"/>
                <a:gd name="T93" fmla="*/ 0 h 4248"/>
                <a:gd name="T94" fmla="*/ 0 w 3901"/>
                <a:gd name="T95" fmla="*/ 0 h 42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01"/>
                <a:gd name="T145" fmla="*/ 0 h 4248"/>
                <a:gd name="T146" fmla="*/ 3901 w 3901"/>
                <a:gd name="T147" fmla="*/ 4248 h 42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01" h="4248">
                  <a:moveTo>
                    <a:pt x="31" y="201"/>
                  </a:moveTo>
                  <a:lnTo>
                    <a:pt x="0" y="2000"/>
                  </a:lnTo>
                  <a:lnTo>
                    <a:pt x="667" y="2214"/>
                  </a:lnTo>
                  <a:lnTo>
                    <a:pt x="31" y="2249"/>
                  </a:lnTo>
                  <a:lnTo>
                    <a:pt x="33" y="2264"/>
                  </a:lnTo>
                  <a:lnTo>
                    <a:pt x="41" y="2304"/>
                  </a:lnTo>
                  <a:lnTo>
                    <a:pt x="53" y="2368"/>
                  </a:lnTo>
                  <a:lnTo>
                    <a:pt x="69" y="2452"/>
                  </a:lnTo>
                  <a:lnTo>
                    <a:pt x="88" y="2553"/>
                  </a:lnTo>
                  <a:lnTo>
                    <a:pt x="108" y="2668"/>
                  </a:lnTo>
                  <a:lnTo>
                    <a:pt x="131" y="2793"/>
                  </a:lnTo>
                  <a:lnTo>
                    <a:pt x="153" y="2925"/>
                  </a:lnTo>
                  <a:lnTo>
                    <a:pt x="176" y="3061"/>
                  </a:lnTo>
                  <a:lnTo>
                    <a:pt x="197" y="3198"/>
                  </a:lnTo>
                  <a:lnTo>
                    <a:pt x="217" y="3333"/>
                  </a:lnTo>
                  <a:lnTo>
                    <a:pt x="234" y="3461"/>
                  </a:lnTo>
                  <a:lnTo>
                    <a:pt x="241" y="3522"/>
                  </a:lnTo>
                  <a:lnTo>
                    <a:pt x="247" y="3581"/>
                  </a:lnTo>
                  <a:lnTo>
                    <a:pt x="253" y="3637"/>
                  </a:lnTo>
                  <a:lnTo>
                    <a:pt x="257" y="3689"/>
                  </a:lnTo>
                  <a:lnTo>
                    <a:pt x="261" y="3737"/>
                  </a:lnTo>
                  <a:lnTo>
                    <a:pt x="263" y="3781"/>
                  </a:lnTo>
                  <a:lnTo>
                    <a:pt x="263" y="3820"/>
                  </a:lnTo>
                  <a:lnTo>
                    <a:pt x="262" y="3855"/>
                  </a:lnTo>
                  <a:lnTo>
                    <a:pt x="1779" y="4248"/>
                  </a:lnTo>
                  <a:lnTo>
                    <a:pt x="3758" y="2660"/>
                  </a:lnTo>
                  <a:lnTo>
                    <a:pt x="3758" y="2637"/>
                  </a:lnTo>
                  <a:lnTo>
                    <a:pt x="3758" y="2573"/>
                  </a:lnTo>
                  <a:lnTo>
                    <a:pt x="3757" y="2469"/>
                  </a:lnTo>
                  <a:lnTo>
                    <a:pt x="3758" y="2334"/>
                  </a:lnTo>
                  <a:lnTo>
                    <a:pt x="3759" y="2173"/>
                  </a:lnTo>
                  <a:lnTo>
                    <a:pt x="3760" y="1989"/>
                  </a:lnTo>
                  <a:lnTo>
                    <a:pt x="3764" y="1786"/>
                  </a:lnTo>
                  <a:lnTo>
                    <a:pt x="3769" y="1572"/>
                  </a:lnTo>
                  <a:lnTo>
                    <a:pt x="3776" y="1350"/>
                  </a:lnTo>
                  <a:lnTo>
                    <a:pt x="3785" y="1125"/>
                  </a:lnTo>
                  <a:lnTo>
                    <a:pt x="3791" y="1014"/>
                  </a:lnTo>
                  <a:lnTo>
                    <a:pt x="3796" y="903"/>
                  </a:lnTo>
                  <a:lnTo>
                    <a:pt x="3803" y="795"/>
                  </a:lnTo>
                  <a:lnTo>
                    <a:pt x="3811" y="688"/>
                  </a:lnTo>
                  <a:lnTo>
                    <a:pt x="3819" y="585"/>
                  </a:lnTo>
                  <a:lnTo>
                    <a:pt x="3828" y="486"/>
                  </a:lnTo>
                  <a:lnTo>
                    <a:pt x="3838" y="391"/>
                  </a:lnTo>
                  <a:lnTo>
                    <a:pt x="3849" y="301"/>
                  </a:lnTo>
                  <a:lnTo>
                    <a:pt x="3860" y="216"/>
                  </a:lnTo>
                  <a:lnTo>
                    <a:pt x="3873" y="138"/>
                  </a:lnTo>
                  <a:lnTo>
                    <a:pt x="3886" y="66"/>
                  </a:lnTo>
                  <a:lnTo>
                    <a:pt x="3901" y="2"/>
                  </a:lnTo>
                  <a:lnTo>
                    <a:pt x="3895" y="0"/>
                  </a:lnTo>
                  <a:lnTo>
                    <a:pt x="3846" y="39"/>
                  </a:lnTo>
                  <a:lnTo>
                    <a:pt x="3791" y="80"/>
                  </a:lnTo>
                  <a:lnTo>
                    <a:pt x="3731" y="120"/>
                  </a:lnTo>
                  <a:lnTo>
                    <a:pt x="3667" y="161"/>
                  </a:lnTo>
                  <a:lnTo>
                    <a:pt x="3599" y="202"/>
                  </a:lnTo>
                  <a:lnTo>
                    <a:pt x="3528" y="243"/>
                  </a:lnTo>
                  <a:lnTo>
                    <a:pt x="3454" y="284"/>
                  </a:lnTo>
                  <a:lnTo>
                    <a:pt x="3376" y="324"/>
                  </a:lnTo>
                  <a:lnTo>
                    <a:pt x="3298" y="365"/>
                  </a:lnTo>
                  <a:lnTo>
                    <a:pt x="3217" y="405"/>
                  </a:lnTo>
                  <a:lnTo>
                    <a:pt x="3135" y="445"/>
                  </a:lnTo>
                  <a:lnTo>
                    <a:pt x="3052" y="484"/>
                  </a:lnTo>
                  <a:lnTo>
                    <a:pt x="2969" y="522"/>
                  </a:lnTo>
                  <a:lnTo>
                    <a:pt x="2886" y="559"/>
                  </a:lnTo>
                  <a:lnTo>
                    <a:pt x="2803" y="595"/>
                  </a:lnTo>
                  <a:lnTo>
                    <a:pt x="2722" y="631"/>
                  </a:lnTo>
                  <a:lnTo>
                    <a:pt x="2564" y="697"/>
                  </a:lnTo>
                  <a:lnTo>
                    <a:pt x="2414" y="758"/>
                  </a:lnTo>
                  <a:lnTo>
                    <a:pt x="2278" y="812"/>
                  </a:lnTo>
                  <a:lnTo>
                    <a:pt x="2159" y="858"/>
                  </a:lnTo>
                  <a:lnTo>
                    <a:pt x="2061" y="896"/>
                  </a:lnTo>
                  <a:lnTo>
                    <a:pt x="1985" y="924"/>
                  </a:lnTo>
                  <a:lnTo>
                    <a:pt x="1938" y="941"/>
                  </a:lnTo>
                  <a:lnTo>
                    <a:pt x="1921" y="948"/>
                  </a:lnTo>
                  <a:lnTo>
                    <a:pt x="1872" y="943"/>
                  </a:lnTo>
                  <a:lnTo>
                    <a:pt x="1819" y="935"/>
                  </a:lnTo>
                  <a:lnTo>
                    <a:pt x="1764" y="925"/>
                  </a:lnTo>
                  <a:lnTo>
                    <a:pt x="1706" y="913"/>
                  </a:lnTo>
                  <a:lnTo>
                    <a:pt x="1645" y="897"/>
                  </a:lnTo>
                  <a:lnTo>
                    <a:pt x="1582" y="880"/>
                  </a:lnTo>
                  <a:lnTo>
                    <a:pt x="1517" y="860"/>
                  </a:lnTo>
                  <a:lnTo>
                    <a:pt x="1451" y="839"/>
                  </a:lnTo>
                  <a:lnTo>
                    <a:pt x="1384" y="816"/>
                  </a:lnTo>
                  <a:lnTo>
                    <a:pt x="1315" y="792"/>
                  </a:lnTo>
                  <a:lnTo>
                    <a:pt x="1245" y="765"/>
                  </a:lnTo>
                  <a:lnTo>
                    <a:pt x="1175" y="738"/>
                  </a:lnTo>
                  <a:lnTo>
                    <a:pt x="1104" y="710"/>
                  </a:lnTo>
                  <a:lnTo>
                    <a:pt x="1033" y="680"/>
                  </a:lnTo>
                  <a:lnTo>
                    <a:pt x="963" y="650"/>
                  </a:lnTo>
                  <a:lnTo>
                    <a:pt x="893" y="620"/>
                  </a:lnTo>
                  <a:lnTo>
                    <a:pt x="755" y="558"/>
                  </a:lnTo>
                  <a:lnTo>
                    <a:pt x="620" y="495"/>
                  </a:lnTo>
                  <a:lnTo>
                    <a:pt x="493" y="435"/>
                  </a:lnTo>
                  <a:lnTo>
                    <a:pt x="375" y="377"/>
                  </a:lnTo>
                  <a:lnTo>
                    <a:pt x="268" y="323"/>
                  </a:lnTo>
                  <a:lnTo>
                    <a:pt x="173" y="275"/>
                  </a:lnTo>
                  <a:lnTo>
                    <a:pt x="94" y="234"/>
                  </a:lnTo>
                  <a:lnTo>
                    <a:pt x="31" y="201"/>
                  </a:lnTo>
                  <a:close/>
                </a:path>
              </a:pathLst>
            </a:custGeom>
            <a:solidFill>
              <a:srgbClr val="C5C5D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auto">
            <a:xfrm>
              <a:off x="3078" y="3453"/>
              <a:ext cx="164" cy="32"/>
            </a:xfrm>
            <a:custGeom>
              <a:avLst/>
              <a:gdLst>
                <a:gd name="T0" fmla="*/ 0 w 981"/>
                <a:gd name="T1" fmla="*/ 0 h 196"/>
                <a:gd name="T2" fmla="*/ 0 w 981"/>
                <a:gd name="T3" fmla="*/ 0 h 196"/>
                <a:gd name="T4" fmla="*/ 0 w 981"/>
                <a:gd name="T5" fmla="*/ 0 h 196"/>
                <a:gd name="T6" fmla="*/ 0 w 981"/>
                <a:gd name="T7" fmla="*/ 0 h 1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1"/>
                <a:gd name="T13" fmla="*/ 0 h 196"/>
                <a:gd name="T14" fmla="*/ 981 w 981"/>
                <a:gd name="T15" fmla="*/ 196 h 1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1" h="196">
                  <a:moveTo>
                    <a:pt x="622" y="0"/>
                  </a:moveTo>
                  <a:lnTo>
                    <a:pt x="0" y="35"/>
                  </a:lnTo>
                  <a:lnTo>
                    <a:pt x="981" y="196"/>
                  </a:lnTo>
                  <a:lnTo>
                    <a:pt x="622" y="0"/>
                  </a:lnTo>
                  <a:close/>
                </a:path>
              </a:pathLst>
            </a:custGeom>
            <a:solidFill>
              <a:srgbClr val="9699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2" name="Freeform 30"/>
            <p:cNvSpPr>
              <a:spLocks/>
            </p:cNvSpPr>
            <p:nvPr/>
          </p:nvSpPr>
          <p:spPr bwMode="auto">
            <a:xfrm>
              <a:off x="3091" y="3525"/>
              <a:ext cx="267" cy="55"/>
            </a:xfrm>
            <a:custGeom>
              <a:avLst/>
              <a:gdLst>
                <a:gd name="T0" fmla="*/ 0 w 1601"/>
                <a:gd name="T1" fmla="*/ 0 h 331"/>
                <a:gd name="T2" fmla="*/ 0 w 1601"/>
                <a:gd name="T3" fmla="*/ 0 h 331"/>
                <a:gd name="T4" fmla="*/ 0 w 1601"/>
                <a:gd name="T5" fmla="*/ 0 h 331"/>
                <a:gd name="T6" fmla="*/ 0 w 1601"/>
                <a:gd name="T7" fmla="*/ 0 h 331"/>
                <a:gd name="T8" fmla="*/ 0 w 1601"/>
                <a:gd name="T9" fmla="*/ 0 h 331"/>
                <a:gd name="T10" fmla="*/ 0 w 1601"/>
                <a:gd name="T11" fmla="*/ 0 h 331"/>
                <a:gd name="T12" fmla="*/ 0 w 1601"/>
                <a:gd name="T13" fmla="*/ 0 h 3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01"/>
                <a:gd name="T22" fmla="*/ 0 h 331"/>
                <a:gd name="T23" fmla="*/ 1601 w 1601"/>
                <a:gd name="T24" fmla="*/ 331 h 3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01" h="331">
                  <a:moveTo>
                    <a:pt x="0" y="0"/>
                  </a:moveTo>
                  <a:lnTo>
                    <a:pt x="6" y="35"/>
                  </a:lnTo>
                  <a:lnTo>
                    <a:pt x="12" y="71"/>
                  </a:lnTo>
                  <a:lnTo>
                    <a:pt x="18" y="108"/>
                  </a:lnTo>
                  <a:lnTo>
                    <a:pt x="25" y="145"/>
                  </a:lnTo>
                  <a:lnTo>
                    <a:pt x="1601" y="3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2A6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auto">
            <a:xfrm>
              <a:off x="3191" y="3586"/>
              <a:ext cx="345" cy="149"/>
            </a:xfrm>
            <a:custGeom>
              <a:avLst/>
              <a:gdLst>
                <a:gd name="T0" fmla="*/ 0 w 2068"/>
                <a:gd name="T1" fmla="*/ 0 h 893"/>
                <a:gd name="T2" fmla="*/ 0 w 2068"/>
                <a:gd name="T3" fmla="*/ 0 h 893"/>
                <a:gd name="T4" fmla="*/ 0 w 2068"/>
                <a:gd name="T5" fmla="*/ 0 h 893"/>
                <a:gd name="T6" fmla="*/ 0 w 2068"/>
                <a:gd name="T7" fmla="*/ 0 h 893"/>
                <a:gd name="T8" fmla="*/ 0 w 2068"/>
                <a:gd name="T9" fmla="*/ 0 h 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8"/>
                <a:gd name="T16" fmla="*/ 0 h 893"/>
                <a:gd name="T17" fmla="*/ 2068 w 2068"/>
                <a:gd name="T18" fmla="*/ 893 h 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8" h="893">
                  <a:moveTo>
                    <a:pt x="0" y="518"/>
                  </a:moveTo>
                  <a:lnTo>
                    <a:pt x="1088" y="714"/>
                  </a:lnTo>
                  <a:lnTo>
                    <a:pt x="2068" y="0"/>
                  </a:lnTo>
                  <a:lnTo>
                    <a:pt x="1088" y="893"/>
                  </a:lnTo>
                  <a:lnTo>
                    <a:pt x="0" y="518"/>
                  </a:lnTo>
                  <a:close/>
                </a:path>
              </a:pathLst>
            </a:custGeom>
            <a:solidFill>
              <a:srgbClr val="A2A6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4" name="Freeform 32"/>
            <p:cNvSpPr>
              <a:spLocks/>
            </p:cNvSpPr>
            <p:nvPr/>
          </p:nvSpPr>
          <p:spPr bwMode="auto">
            <a:xfrm>
              <a:off x="3156" y="3286"/>
              <a:ext cx="499" cy="161"/>
            </a:xfrm>
            <a:custGeom>
              <a:avLst/>
              <a:gdLst>
                <a:gd name="T0" fmla="*/ 0 w 2997"/>
                <a:gd name="T1" fmla="*/ 0 h 963"/>
                <a:gd name="T2" fmla="*/ 0 w 2997"/>
                <a:gd name="T3" fmla="*/ 0 h 963"/>
                <a:gd name="T4" fmla="*/ 0 w 2997"/>
                <a:gd name="T5" fmla="*/ 0 h 963"/>
                <a:gd name="T6" fmla="*/ 0 w 2997"/>
                <a:gd name="T7" fmla="*/ 0 h 963"/>
                <a:gd name="T8" fmla="*/ 0 w 2997"/>
                <a:gd name="T9" fmla="*/ 0 h 9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97"/>
                <a:gd name="T16" fmla="*/ 0 h 963"/>
                <a:gd name="T17" fmla="*/ 2997 w 2997"/>
                <a:gd name="T18" fmla="*/ 963 h 9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97" h="963">
                  <a:moveTo>
                    <a:pt x="0" y="536"/>
                  </a:moveTo>
                  <a:lnTo>
                    <a:pt x="1409" y="785"/>
                  </a:lnTo>
                  <a:lnTo>
                    <a:pt x="2997" y="0"/>
                  </a:lnTo>
                  <a:lnTo>
                    <a:pt x="1498" y="963"/>
                  </a:lnTo>
                  <a:lnTo>
                    <a:pt x="0" y="536"/>
                  </a:lnTo>
                  <a:close/>
                </a:path>
              </a:pathLst>
            </a:custGeom>
            <a:solidFill>
              <a:srgbClr val="A2A6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5" name="Freeform 33"/>
            <p:cNvSpPr>
              <a:spLocks/>
            </p:cNvSpPr>
            <p:nvPr/>
          </p:nvSpPr>
          <p:spPr bwMode="auto">
            <a:xfrm>
              <a:off x="3078" y="2995"/>
              <a:ext cx="644" cy="246"/>
            </a:xfrm>
            <a:custGeom>
              <a:avLst/>
              <a:gdLst>
                <a:gd name="T0" fmla="*/ 0 w 3864"/>
                <a:gd name="T1" fmla="*/ 0 h 1481"/>
                <a:gd name="T2" fmla="*/ 0 w 3864"/>
                <a:gd name="T3" fmla="*/ 0 h 1481"/>
                <a:gd name="T4" fmla="*/ 0 w 3864"/>
                <a:gd name="T5" fmla="*/ 0 h 1481"/>
                <a:gd name="T6" fmla="*/ 0 w 3864"/>
                <a:gd name="T7" fmla="*/ 0 h 1481"/>
                <a:gd name="T8" fmla="*/ 0 w 3864"/>
                <a:gd name="T9" fmla="*/ 0 h 1481"/>
                <a:gd name="T10" fmla="*/ 0 w 3864"/>
                <a:gd name="T11" fmla="*/ 0 h 1481"/>
                <a:gd name="T12" fmla="*/ 0 w 3864"/>
                <a:gd name="T13" fmla="*/ 0 h 1481"/>
                <a:gd name="T14" fmla="*/ 0 w 3864"/>
                <a:gd name="T15" fmla="*/ 0 h 1481"/>
                <a:gd name="T16" fmla="*/ 0 w 3864"/>
                <a:gd name="T17" fmla="*/ 0 h 1481"/>
                <a:gd name="T18" fmla="*/ 0 w 3864"/>
                <a:gd name="T19" fmla="*/ 0 h 1481"/>
                <a:gd name="T20" fmla="*/ 0 w 3864"/>
                <a:gd name="T21" fmla="*/ 0 h 1481"/>
                <a:gd name="T22" fmla="*/ 0 w 3864"/>
                <a:gd name="T23" fmla="*/ 0 h 1481"/>
                <a:gd name="T24" fmla="*/ 0 w 3864"/>
                <a:gd name="T25" fmla="*/ 0 h 1481"/>
                <a:gd name="T26" fmla="*/ 0 w 3864"/>
                <a:gd name="T27" fmla="*/ 0 h 1481"/>
                <a:gd name="T28" fmla="*/ 0 w 3864"/>
                <a:gd name="T29" fmla="*/ 0 h 1481"/>
                <a:gd name="T30" fmla="*/ 0 w 3864"/>
                <a:gd name="T31" fmla="*/ 0 h 1481"/>
                <a:gd name="T32" fmla="*/ 0 w 3864"/>
                <a:gd name="T33" fmla="*/ 0 h 1481"/>
                <a:gd name="T34" fmla="*/ 0 w 3864"/>
                <a:gd name="T35" fmla="*/ 0 h 1481"/>
                <a:gd name="T36" fmla="*/ 0 w 3864"/>
                <a:gd name="T37" fmla="*/ 0 h 1481"/>
                <a:gd name="T38" fmla="*/ 0 w 3864"/>
                <a:gd name="T39" fmla="*/ 0 h 1481"/>
                <a:gd name="T40" fmla="*/ 0 w 3864"/>
                <a:gd name="T41" fmla="*/ 0 h 1481"/>
                <a:gd name="T42" fmla="*/ 0 w 3864"/>
                <a:gd name="T43" fmla="*/ 0 h 1481"/>
                <a:gd name="T44" fmla="*/ 0 w 3864"/>
                <a:gd name="T45" fmla="*/ 0 h 1481"/>
                <a:gd name="T46" fmla="*/ 0 w 3864"/>
                <a:gd name="T47" fmla="*/ 0 h 1481"/>
                <a:gd name="T48" fmla="*/ 0 w 3864"/>
                <a:gd name="T49" fmla="*/ 0 h 1481"/>
                <a:gd name="T50" fmla="*/ 0 w 3864"/>
                <a:gd name="T51" fmla="*/ 0 h 1481"/>
                <a:gd name="T52" fmla="*/ 0 w 3864"/>
                <a:gd name="T53" fmla="*/ 0 h 1481"/>
                <a:gd name="T54" fmla="*/ 0 w 3864"/>
                <a:gd name="T55" fmla="*/ 0 h 1481"/>
                <a:gd name="T56" fmla="*/ 0 w 3864"/>
                <a:gd name="T57" fmla="*/ 0 h 1481"/>
                <a:gd name="T58" fmla="*/ 0 w 3864"/>
                <a:gd name="T59" fmla="*/ 0 h 1481"/>
                <a:gd name="T60" fmla="*/ 0 w 3864"/>
                <a:gd name="T61" fmla="*/ 0 h 1481"/>
                <a:gd name="T62" fmla="*/ 0 w 3864"/>
                <a:gd name="T63" fmla="*/ 0 h 1481"/>
                <a:gd name="T64" fmla="*/ 0 w 3864"/>
                <a:gd name="T65" fmla="*/ 0 h 1481"/>
                <a:gd name="T66" fmla="*/ 0 w 3864"/>
                <a:gd name="T67" fmla="*/ 0 h 1481"/>
                <a:gd name="T68" fmla="*/ 0 w 3864"/>
                <a:gd name="T69" fmla="*/ 0 h 1481"/>
                <a:gd name="T70" fmla="*/ 0 w 3864"/>
                <a:gd name="T71" fmla="*/ 0 h 1481"/>
                <a:gd name="T72" fmla="*/ 0 w 3864"/>
                <a:gd name="T73" fmla="*/ 0 h 14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864"/>
                <a:gd name="T112" fmla="*/ 0 h 1481"/>
                <a:gd name="T113" fmla="*/ 3864 w 3864"/>
                <a:gd name="T114" fmla="*/ 1481 h 14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864" h="1481">
                  <a:moveTo>
                    <a:pt x="0" y="714"/>
                  </a:moveTo>
                  <a:lnTo>
                    <a:pt x="0" y="734"/>
                  </a:lnTo>
                  <a:lnTo>
                    <a:pt x="63" y="767"/>
                  </a:lnTo>
                  <a:lnTo>
                    <a:pt x="142" y="808"/>
                  </a:lnTo>
                  <a:lnTo>
                    <a:pt x="237" y="856"/>
                  </a:lnTo>
                  <a:lnTo>
                    <a:pt x="344" y="910"/>
                  </a:lnTo>
                  <a:lnTo>
                    <a:pt x="462" y="968"/>
                  </a:lnTo>
                  <a:lnTo>
                    <a:pt x="589" y="1028"/>
                  </a:lnTo>
                  <a:lnTo>
                    <a:pt x="724" y="1091"/>
                  </a:lnTo>
                  <a:lnTo>
                    <a:pt x="862" y="1153"/>
                  </a:lnTo>
                  <a:lnTo>
                    <a:pt x="932" y="1183"/>
                  </a:lnTo>
                  <a:lnTo>
                    <a:pt x="1002" y="1213"/>
                  </a:lnTo>
                  <a:lnTo>
                    <a:pt x="1073" y="1243"/>
                  </a:lnTo>
                  <a:lnTo>
                    <a:pt x="1144" y="1271"/>
                  </a:lnTo>
                  <a:lnTo>
                    <a:pt x="1214" y="1298"/>
                  </a:lnTo>
                  <a:lnTo>
                    <a:pt x="1284" y="1325"/>
                  </a:lnTo>
                  <a:lnTo>
                    <a:pt x="1353" y="1349"/>
                  </a:lnTo>
                  <a:lnTo>
                    <a:pt x="1420" y="1372"/>
                  </a:lnTo>
                  <a:lnTo>
                    <a:pt x="1486" y="1393"/>
                  </a:lnTo>
                  <a:lnTo>
                    <a:pt x="1551" y="1413"/>
                  </a:lnTo>
                  <a:lnTo>
                    <a:pt x="1614" y="1430"/>
                  </a:lnTo>
                  <a:lnTo>
                    <a:pt x="1675" y="1446"/>
                  </a:lnTo>
                  <a:lnTo>
                    <a:pt x="1733" y="1458"/>
                  </a:lnTo>
                  <a:lnTo>
                    <a:pt x="1788" y="1468"/>
                  </a:lnTo>
                  <a:lnTo>
                    <a:pt x="1841" y="1476"/>
                  </a:lnTo>
                  <a:lnTo>
                    <a:pt x="1890" y="1481"/>
                  </a:lnTo>
                  <a:lnTo>
                    <a:pt x="1907" y="1474"/>
                  </a:lnTo>
                  <a:lnTo>
                    <a:pt x="1954" y="1457"/>
                  </a:lnTo>
                  <a:lnTo>
                    <a:pt x="2030" y="1429"/>
                  </a:lnTo>
                  <a:lnTo>
                    <a:pt x="2128" y="1391"/>
                  </a:lnTo>
                  <a:lnTo>
                    <a:pt x="2247" y="1345"/>
                  </a:lnTo>
                  <a:lnTo>
                    <a:pt x="2383" y="1291"/>
                  </a:lnTo>
                  <a:lnTo>
                    <a:pt x="2533" y="1230"/>
                  </a:lnTo>
                  <a:lnTo>
                    <a:pt x="2691" y="1164"/>
                  </a:lnTo>
                  <a:lnTo>
                    <a:pt x="2772" y="1128"/>
                  </a:lnTo>
                  <a:lnTo>
                    <a:pt x="2855" y="1092"/>
                  </a:lnTo>
                  <a:lnTo>
                    <a:pt x="2938" y="1055"/>
                  </a:lnTo>
                  <a:lnTo>
                    <a:pt x="3021" y="1017"/>
                  </a:lnTo>
                  <a:lnTo>
                    <a:pt x="3104" y="978"/>
                  </a:lnTo>
                  <a:lnTo>
                    <a:pt x="3186" y="938"/>
                  </a:lnTo>
                  <a:lnTo>
                    <a:pt x="3267" y="898"/>
                  </a:lnTo>
                  <a:lnTo>
                    <a:pt x="3345" y="857"/>
                  </a:lnTo>
                  <a:lnTo>
                    <a:pt x="3423" y="817"/>
                  </a:lnTo>
                  <a:lnTo>
                    <a:pt x="3497" y="776"/>
                  </a:lnTo>
                  <a:lnTo>
                    <a:pt x="3568" y="735"/>
                  </a:lnTo>
                  <a:lnTo>
                    <a:pt x="3636" y="694"/>
                  </a:lnTo>
                  <a:lnTo>
                    <a:pt x="3700" y="653"/>
                  </a:lnTo>
                  <a:lnTo>
                    <a:pt x="3760" y="613"/>
                  </a:lnTo>
                  <a:lnTo>
                    <a:pt x="3815" y="572"/>
                  </a:lnTo>
                  <a:lnTo>
                    <a:pt x="3864" y="533"/>
                  </a:lnTo>
                  <a:lnTo>
                    <a:pt x="2390" y="0"/>
                  </a:lnTo>
                  <a:lnTo>
                    <a:pt x="2369" y="7"/>
                  </a:lnTo>
                  <a:lnTo>
                    <a:pt x="2309" y="30"/>
                  </a:lnTo>
                  <a:lnTo>
                    <a:pt x="2216" y="64"/>
                  </a:lnTo>
                  <a:lnTo>
                    <a:pt x="2094" y="109"/>
                  </a:lnTo>
                  <a:lnTo>
                    <a:pt x="1947" y="161"/>
                  </a:lnTo>
                  <a:lnTo>
                    <a:pt x="1779" y="221"/>
                  </a:lnTo>
                  <a:lnTo>
                    <a:pt x="1596" y="285"/>
                  </a:lnTo>
                  <a:lnTo>
                    <a:pt x="1402" y="350"/>
                  </a:lnTo>
                  <a:lnTo>
                    <a:pt x="1302" y="383"/>
                  </a:lnTo>
                  <a:lnTo>
                    <a:pt x="1201" y="416"/>
                  </a:lnTo>
                  <a:lnTo>
                    <a:pt x="1100" y="448"/>
                  </a:lnTo>
                  <a:lnTo>
                    <a:pt x="999" y="480"/>
                  </a:lnTo>
                  <a:lnTo>
                    <a:pt x="898" y="511"/>
                  </a:lnTo>
                  <a:lnTo>
                    <a:pt x="799" y="540"/>
                  </a:lnTo>
                  <a:lnTo>
                    <a:pt x="701" y="568"/>
                  </a:lnTo>
                  <a:lnTo>
                    <a:pt x="606" y="595"/>
                  </a:lnTo>
                  <a:lnTo>
                    <a:pt x="514" y="618"/>
                  </a:lnTo>
                  <a:lnTo>
                    <a:pt x="425" y="641"/>
                  </a:lnTo>
                  <a:lnTo>
                    <a:pt x="341" y="661"/>
                  </a:lnTo>
                  <a:lnTo>
                    <a:pt x="261" y="678"/>
                  </a:lnTo>
                  <a:lnTo>
                    <a:pt x="186" y="691"/>
                  </a:lnTo>
                  <a:lnTo>
                    <a:pt x="118" y="703"/>
                  </a:lnTo>
                  <a:lnTo>
                    <a:pt x="55" y="709"/>
                  </a:lnTo>
                  <a:lnTo>
                    <a:pt x="0" y="714"/>
                  </a:lnTo>
                  <a:close/>
                </a:path>
              </a:pathLst>
            </a:custGeom>
            <a:solidFill>
              <a:srgbClr val="D8DA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6" name="Freeform 34"/>
            <p:cNvSpPr>
              <a:spLocks/>
            </p:cNvSpPr>
            <p:nvPr/>
          </p:nvSpPr>
          <p:spPr bwMode="auto">
            <a:xfrm>
              <a:off x="3117" y="3170"/>
              <a:ext cx="544" cy="190"/>
            </a:xfrm>
            <a:custGeom>
              <a:avLst/>
              <a:gdLst>
                <a:gd name="T0" fmla="*/ 0 w 3264"/>
                <a:gd name="T1" fmla="*/ 0 h 1142"/>
                <a:gd name="T2" fmla="*/ 0 w 3264"/>
                <a:gd name="T3" fmla="*/ 0 h 1142"/>
                <a:gd name="T4" fmla="*/ 0 w 3264"/>
                <a:gd name="T5" fmla="*/ 0 h 1142"/>
                <a:gd name="T6" fmla="*/ 0 w 3264"/>
                <a:gd name="T7" fmla="*/ 0 h 1142"/>
                <a:gd name="T8" fmla="*/ 0 w 3264"/>
                <a:gd name="T9" fmla="*/ 0 h 1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64"/>
                <a:gd name="T16" fmla="*/ 0 h 1142"/>
                <a:gd name="T17" fmla="*/ 3264 w 3264"/>
                <a:gd name="T18" fmla="*/ 1142 h 11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64" h="1142">
                  <a:moveTo>
                    <a:pt x="0" y="286"/>
                  </a:moveTo>
                  <a:lnTo>
                    <a:pt x="1570" y="981"/>
                  </a:lnTo>
                  <a:lnTo>
                    <a:pt x="3264" y="0"/>
                  </a:lnTo>
                  <a:lnTo>
                    <a:pt x="1623" y="1142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A2A6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7" name="Freeform 35"/>
            <p:cNvSpPr>
              <a:spLocks/>
            </p:cNvSpPr>
            <p:nvPr/>
          </p:nvSpPr>
          <p:spPr bwMode="auto">
            <a:xfrm>
              <a:off x="4316" y="3441"/>
              <a:ext cx="136" cy="153"/>
            </a:xfrm>
            <a:custGeom>
              <a:avLst/>
              <a:gdLst>
                <a:gd name="T0" fmla="*/ 0 w 816"/>
                <a:gd name="T1" fmla="*/ 0 h 922"/>
                <a:gd name="T2" fmla="*/ 0 w 816"/>
                <a:gd name="T3" fmla="*/ 0 h 922"/>
                <a:gd name="T4" fmla="*/ 0 w 816"/>
                <a:gd name="T5" fmla="*/ 0 h 922"/>
                <a:gd name="T6" fmla="*/ 0 w 816"/>
                <a:gd name="T7" fmla="*/ 0 h 922"/>
                <a:gd name="T8" fmla="*/ 0 w 816"/>
                <a:gd name="T9" fmla="*/ 0 h 9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"/>
                <a:gd name="T16" fmla="*/ 0 h 922"/>
                <a:gd name="T17" fmla="*/ 816 w 816"/>
                <a:gd name="T18" fmla="*/ 922 h 9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" h="922">
                  <a:moveTo>
                    <a:pt x="0" y="143"/>
                  </a:moveTo>
                  <a:lnTo>
                    <a:pt x="334" y="922"/>
                  </a:lnTo>
                  <a:lnTo>
                    <a:pt x="816" y="762"/>
                  </a:lnTo>
                  <a:lnTo>
                    <a:pt x="287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DF9F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8" name="Freeform 36"/>
            <p:cNvSpPr>
              <a:spLocks/>
            </p:cNvSpPr>
            <p:nvPr/>
          </p:nvSpPr>
          <p:spPr bwMode="auto">
            <a:xfrm>
              <a:off x="4015" y="3360"/>
              <a:ext cx="115" cy="116"/>
            </a:xfrm>
            <a:custGeom>
              <a:avLst/>
              <a:gdLst>
                <a:gd name="T0" fmla="*/ 0 w 695"/>
                <a:gd name="T1" fmla="*/ 0 h 696"/>
                <a:gd name="T2" fmla="*/ 0 w 695"/>
                <a:gd name="T3" fmla="*/ 0 h 696"/>
                <a:gd name="T4" fmla="*/ 0 w 695"/>
                <a:gd name="T5" fmla="*/ 0 h 696"/>
                <a:gd name="T6" fmla="*/ 0 w 695"/>
                <a:gd name="T7" fmla="*/ 0 h 696"/>
                <a:gd name="T8" fmla="*/ 0 w 695"/>
                <a:gd name="T9" fmla="*/ 0 h 6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5"/>
                <a:gd name="T16" fmla="*/ 0 h 696"/>
                <a:gd name="T17" fmla="*/ 695 w 695"/>
                <a:gd name="T18" fmla="*/ 696 h 6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5" h="696">
                  <a:moveTo>
                    <a:pt x="410" y="0"/>
                  </a:moveTo>
                  <a:lnTo>
                    <a:pt x="0" y="446"/>
                  </a:lnTo>
                  <a:lnTo>
                    <a:pt x="534" y="696"/>
                  </a:lnTo>
                  <a:lnTo>
                    <a:pt x="695" y="7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DF9F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89" name="Freeform 37"/>
            <p:cNvSpPr>
              <a:spLocks/>
            </p:cNvSpPr>
            <p:nvPr/>
          </p:nvSpPr>
          <p:spPr bwMode="auto">
            <a:xfrm>
              <a:off x="4294" y="3276"/>
              <a:ext cx="119" cy="200"/>
            </a:xfrm>
            <a:custGeom>
              <a:avLst/>
              <a:gdLst>
                <a:gd name="T0" fmla="*/ 0 w 713"/>
                <a:gd name="T1" fmla="*/ 0 h 1202"/>
                <a:gd name="T2" fmla="*/ 0 w 713"/>
                <a:gd name="T3" fmla="*/ 0 h 1202"/>
                <a:gd name="T4" fmla="*/ 0 w 713"/>
                <a:gd name="T5" fmla="*/ 0 h 1202"/>
                <a:gd name="T6" fmla="*/ 0 w 713"/>
                <a:gd name="T7" fmla="*/ 0 h 1202"/>
                <a:gd name="T8" fmla="*/ 0 w 713"/>
                <a:gd name="T9" fmla="*/ 0 h 1202"/>
                <a:gd name="T10" fmla="*/ 0 w 713"/>
                <a:gd name="T11" fmla="*/ 0 h 1202"/>
                <a:gd name="T12" fmla="*/ 0 w 713"/>
                <a:gd name="T13" fmla="*/ 0 h 1202"/>
                <a:gd name="T14" fmla="*/ 0 w 713"/>
                <a:gd name="T15" fmla="*/ 0 h 1202"/>
                <a:gd name="T16" fmla="*/ 0 w 713"/>
                <a:gd name="T17" fmla="*/ 0 h 1202"/>
                <a:gd name="T18" fmla="*/ 0 w 713"/>
                <a:gd name="T19" fmla="*/ 0 h 1202"/>
                <a:gd name="T20" fmla="*/ 0 w 713"/>
                <a:gd name="T21" fmla="*/ 0 h 1202"/>
                <a:gd name="T22" fmla="*/ 0 w 713"/>
                <a:gd name="T23" fmla="*/ 0 h 1202"/>
                <a:gd name="T24" fmla="*/ 0 w 713"/>
                <a:gd name="T25" fmla="*/ 0 h 1202"/>
                <a:gd name="T26" fmla="*/ 0 w 713"/>
                <a:gd name="T27" fmla="*/ 0 h 1202"/>
                <a:gd name="T28" fmla="*/ 0 w 713"/>
                <a:gd name="T29" fmla="*/ 0 h 1202"/>
                <a:gd name="T30" fmla="*/ 0 w 713"/>
                <a:gd name="T31" fmla="*/ 0 h 1202"/>
                <a:gd name="T32" fmla="*/ 0 w 713"/>
                <a:gd name="T33" fmla="*/ 0 h 1202"/>
                <a:gd name="T34" fmla="*/ 0 w 713"/>
                <a:gd name="T35" fmla="*/ 0 h 1202"/>
                <a:gd name="T36" fmla="*/ 0 w 713"/>
                <a:gd name="T37" fmla="*/ 0 h 1202"/>
                <a:gd name="T38" fmla="*/ 0 w 713"/>
                <a:gd name="T39" fmla="*/ 0 h 1202"/>
                <a:gd name="T40" fmla="*/ 0 w 713"/>
                <a:gd name="T41" fmla="*/ 0 h 1202"/>
                <a:gd name="T42" fmla="*/ 0 w 713"/>
                <a:gd name="T43" fmla="*/ 0 h 1202"/>
                <a:gd name="T44" fmla="*/ 0 w 713"/>
                <a:gd name="T45" fmla="*/ 0 h 1202"/>
                <a:gd name="T46" fmla="*/ 0 w 713"/>
                <a:gd name="T47" fmla="*/ 0 h 1202"/>
                <a:gd name="T48" fmla="*/ 0 w 713"/>
                <a:gd name="T49" fmla="*/ 0 h 1202"/>
                <a:gd name="T50" fmla="*/ 0 w 713"/>
                <a:gd name="T51" fmla="*/ 0 h 1202"/>
                <a:gd name="T52" fmla="*/ 0 w 713"/>
                <a:gd name="T53" fmla="*/ 0 h 1202"/>
                <a:gd name="T54" fmla="*/ 0 w 713"/>
                <a:gd name="T55" fmla="*/ 0 h 1202"/>
                <a:gd name="T56" fmla="*/ 0 w 713"/>
                <a:gd name="T57" fmla="*/ 0 h 1202"/>
                <a:gd name="T58" fmla="*/ 0 w 713"/>
                <a:gd name="T59" fmla="*/ 0 h 1202"/>
                <a:gd name="T60" fmla="*/ 0 w 713"/>
                <a:gd name="T61" fmla="*/ 0 h 1202"/>
                <a:gd name="T62" fmla="*/ 0 w 713"/>
                <a:gd name="T63" fmla="*/ 0 h 1202"/>
                <a:gd name="T64" fmla="*/ 0 w 713"/>
                <a:gd name="T65" fmla="*/ 0 h 1202"/>
                <a:gd name="T66" fmla="*/ 0 w 713"/>
                <a:gd name="T67" fmla="*/ 0 h 1202"/>
                <a:gd name="T68" fmla="*/ 0 w 713"/>
                <a:gd name="T69" fmla="*/ 0 h 1202"/>
                <a:gd name="T70" fmla="*/ 0 w 713"/>
                <a:gd name="T71" fmla="*/ 0 h 1202"/>
                <a:gd name="T72" fmla="*/ 0 w 713"/>
                <a:gd name="T73" fmla="*/ 0 h 1202"/>
                <a:gd name="T74" fmla="*/ 0 w 713"/>
                <a:gd name="T75" fmla="*/ 0 h 1202"/>
                <a:gd name="T76" fmla="*/ 0 w 713"/>
                <a:gd name="T77" fmla="*/ 0 h 1202"/>
                <a:gd name="T78" fmla="*/ 0 w 713"/>
                <a:gd name="T79" fmla="*/ 0 h 1202"/>
                <a:gd name="T80" fmla="*/ 0 w 713"/>
                <a:gd name="T81" fmla="*/ 0 h 1202"/>
                <a:gd name="T82" fmla="*/ 0 w 713"/>
                <a:gd name="T83" fmla="*/ 0 h 1202"/>
                <a:gd name="T84" fmla="*/ 0 w 713"/>
                <a:gd name="T85" fmla="*/ 0 h 1202"/>
                <a:gd name="T86" fmla="*/ 0 w 713"/>
                <a:gd name="T87" fmla="*/ 0 h 1202"/>
                <a:gd name="T88" fmla="*/ 0 w 713"/>
                <a:gd name="T89" fmla="*/ 0 h 1202"/>
                <a:gd name="T90" fmla="*/ 0 w 713"/>
                <a:gd name="T91" fmla="*/ 0 h 1202"/>
                <a:gd name="T92" fmla="*/ 0 w 713"/>
                <a:gd name="T93" fmla="*/ 0 h 1202"/>
                <a:gd name="T94" fmla="*/ 0 w 713"/>
                <a:gd name="T95" fmla="*/ 0 h 12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13"/>
                <a:gd name="T145" fmla="*/ 0 h 1202"/>
                <a:gd name="T146" fmla="*/ 713 w 713"/>
                <a:gd name="T147" fmla="*/ 1202 h 12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13" h="1202">
                  <a:moveTo>
                    <a:pt x="36" y="0"/>
                  </a:moveTo>
                  <a:lnTo>
                    <a:pt x="61" y="24"/>
                  </a:lnTo>
                  <a:lnTo>
                    <a:pt x="129" y="89"/>
                  </a:lnTo>
                  <a:lnTo>
                    <a:pt x="175" y="133"/>
                  </a:lnTo>
                  <a:lnTo>
                    <a:pt x="227" y="183"/>
                  </a:lnTo>
                  <a:lnTo>
                    <a:pt x="283" y="240"/>
                  </a:lnTo>
                  <a:lnTo>
                    <a:pt x="341" y="300"/>
                  </a:lnTo>
                  <a:lnTo>
                    <a:pt x="401" y="363"/>
                  </a:lnTo>
                  <a:lnTo>
                    <a:pt x="459" y="427"/>
                  </a:lnTo>
                  <a:lnTo>
                    <a:pt x="517" y="491"/>
                  </a:lnTo>
                  <a:lnTo>
                    <a:pt x="571" y="555"/>
                  </a:lnTo>
                  <a:lnTo>
                    <a:pt x="595" y="585"/>
                  </a:lnTo>
                  <a:lnTo>
                    <a:pt x="618" y="616"/>
                  </a:lnTo>
                  <a:lnTo>
                    <a:pt x="639" y="645"/>
                  </a:lnTo>
                  <a:lnTo>
                    <a:pt x="659" y="674"/>
                  </a:lnTo>
                  <a:lnTo>
                    <a:pt x="676" y="701"/>
                  </a:lnTo>
                  <a:lnTo>
                    <a:pt x="692" y="727"/>
                  </a:lnTo>
                  <a:lnTo>
                    <a:pt x="704" y="751"/>
                  </a:lnTo>
                  <a:lnTo>
                    <a:pt x="713" y="773"/>
                  </a:lnTo>
                  <a:lnTo>
                    <a:pt x="712" y="779"/>
                  </a:lnTo>
                  <a:lnTo>
                    <a:pt x="705" y="792"/>
                  </a:lnTo>
                  <a:lnTo>
                    <a:pt x="695" y="813"/>
                  </a:lnTo>
                  <a:lnTo>
                    <a:pt x="679" y="840"/>
                  </a:lnTo>
                  <a:lnTo>
                    <a:pt x="670" y="856"/>
                  </a:lnTo>
                  <a:lnTo>
                    <a:pt x="659" y="873"/>
                  </a:lnTo>
                  <a:lnTo>
                    <a:pt x="647" y="891"/>
                  </a:lnTo>
                  <a:lnTo>
                    <a:pt x="633" y="909"/>
                  </a:lnTo>
                  <a:lnTo>
                    <a:pt x="619" y="928"/>
                  </a:lnTo>
                  <a:lnTo>
                    <a:pt x="602" y="948"/>
                  </a:lnTo>
                  <a:lnTo>
                    <a:pt x="584" y="967"/>
                  </a:lnTo>
                  <a:lnTo>
                    <a:pt x="564" y="987"/>
                  </a:lnTo>
                  <a:lnTo>
                    <a:pt x="542" y="1008"/>
                  </a:lnTo>
                  <a:lnTo>
                    <a:pt x="520" y="1028"/>
                  </a:lnTo>
                  <a:lnTo>
                    <a:pt x="495" y="1047"/>
                  </a:lnTo>
                  <a:lnTo>
                    <a:pt x="468" y="1066"/>
                  </a:lnTo>
                  <a:lnTo>
                    <a:pt x="440" y="1085"/>
                  </a:lnTo>
                  <a:lnTo>
                    <a:pt x="411" y="1102"/>
                  </a:lnTo>
                  <a:lnTo>
                    <a:pt x="379" y="1119"/>
                  </a:lnTo>
                  <a:lnTo>
                    <a:pt x="345" y="1135"/>
                  </a:lnTo>
                  <a:lnTo>
                    <a:pt x="309" y="1149"/>
                  </a:lnTo>
                  <a:lnTo>
                    <a:pt x="271" y="1161"/>
                  </a:lnTo>
                  <a:lnTo>
                    <a:pt x="231" y="1174"/>
                  </a:lnTo>
                  <a:lnTo>
                    <a:pt x="190" y="1183"/>
                  </a:lnTo>
                  <a:lnTo>
                    <a:pt x="145" y="1191"/>
                  </a:lnTo>
                  <a:lnTo>
                    <a:pt x="99" y="1196"/>
                  </a:lnTo>
                  <a:lnTo>
                    <a:pt x="51" y="1201"/>
                  </a:lnTo>
                  <a:lnTo>
                    <a:pt x="0" y="120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57D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0" name="Freeform 38"/>
            <p:cNvSpPr>
              <a:spLocks/>
            </p:cNvSpPr>
            <p:nvPr/>
          </p:nvSpPr>
          <p:spPr bwMode="auto">
            <a:xfrm>
              <a:off x="4053" y="3260"/>
              <a:ext cx="172" cy="160"/>
            </a:xfrm>
            <a:custGeom>
              <a:avLst/>
              <a:gdLst>
                <a:gd name="T0" fmla="*/ 0 w 1029"/>
                <a:gd name="T1" fmla="*/ 0 h 958"/>
                <a:gd name="T2" fmla="*/ 0 w 1029"/>
                <a:gd name="T3" fmla="*/ 0 h 958"/>
                <a:gd name="T4" fmla="*/ 0 w 1029"/>
                <a:gd name="T5" fmla="*/ 0 h 958"/>
                <a:gd name="T6" fmla="*/ 0 w 1029"/>
                <a:gd name="T7" fmla="*/ 0 h 958"/>
                <a:gd name="T8" fmla="*/ 0 w 1029"/>
                <a:gd name="T9" fmla="*/ 0 h 958"/>
                <a:gd name="T10" fmla="*/ 0 w 1029"/>
                <a:gd name="T11" fmla="*/ 0 h 958"/>
                <a:gd name="T12" fmla="*/ 0 w 1029"/>
                <a:gd name="T13" fmla="*/ 0 h 958"/>
                <a:gd name="T14" fmla="*/ 0 w 1029"/>
                <a:gd name="T15" fmla="*/ 0 h 958"/>
                <a:gd name="T16" fmla="*/ 0 w 1029"/>
                <a:gd name="T17" fmla="*/ 0 h 958"/>
                <a:gd name="T18" fmla="*/ 0 w 1029"/>
                <a:gd name="T19" fmla="*/ 0 h 958"/>
                <a:gd name="T20" fmla="*/ 0 w 1029"/>
                <a:gd name="T21" fmla="*/ 0 h 958"/>
                <a:gd name="T22" fmla="*/ 0 w 1029"/>
                <a:gd name="T23" fmla="*/ 0 h 958"/>
                <a:gd name="T24" fmla="*/ 0 w 1029"/>
                <a:gd name="T25" fmla="*/ 0 h 958"/>
                <a:gd name="T26" fmla="*/ 0 w 1029"/>
                <a:gd name="T27" fmla="*/ 0 h 958"/>
                <a:gd name="T28" fmla="*/ 0 w 1029"/>
                <a:gd name="T29" fmla="*/ 0 h 958"/>
                <a:gd name="T30" fmla="*/ 0 w 1029"/>
                <a:gd name="T31" fmla="*/ 0 h 958"/>
                <a:gd name="T32" fmla="*/ 0 w 1029"/>
                <a:gd name="T33" fmla="*/ 0 h 958"/>
                <a:gd name="T34" fmla="*/ 0 w 1029"/>
                <a:gd name="T35" fmla="*/ 0 h 958"/>
                <a:gd name="T36" fmla="*/ 0 w 1029"/>
                <a:gd name="T37" fmla="*/ 0 h 958"/>
                <a:gd name="T38" fmla="*/ 0 w 1029"/>
                <a:gd name="T39" fmla="*/ 0 h 958"/>
                <a:gd name="T40" fmla="*/ 0 w 1029"/>
                <a:gd name="T41" fmla="*/ 0 h 958"/>
                <a:gd name="T42" fmla="*/ 0 w 1029"/>
                <a:gd name="T43" fmla="*/ 0 h 958"/>
                <a:gd name="T44" fmla="*/ 0 w 1029"/>
                <a:gd name="T45" fmla="*/ 0 h 958"/>
                <a:gd name="T46" fmla="*/ 0 w 1029"/>
                <a:gd name="T47" fmla="*/ 0 h 958"/>
                <a:gd name="T48" fmla="*/ 0 w 1029"/>
                <a:gd name="T49" fmla="*/ 0 h 958"/>
                <a:gd name="T50" fmla="*/ 0 w 1029"/>
                <a:gd name="T51" fmla="*/ 0 h 958"/>
                <a:gd name="T52" fmla="*/ 0 w 1029"/>
                <a:gd name="T53" fmla="*/ 0 h 958"/>
                <a:gd name="T54" fmla="*/ 0 w 1029"/>
                <a:gd name="T55" fmla="*/ 0 h 958"/>
                <a:gd name="T56" fmla="*/ 0 w 1029"/>
                <a:gd name="T57" fmla="*/ 0 h 958"/>
                <a:gd name="T58" fmla="*/ 0 w 1029"/>
                <a:gd name="T59" fmla="*/ 0 h 958"/>
                <a:gd name="T60" fmla="*/ 0 w 1029"/>
                <a:gd name="T61" fmla="*/ 0 h 958"/>
                <a:gd name="T62" fmla="*/ 0 w 1029"/>
                <a:gd name="T63" fmla="*/ 0 h 958"/>
                <a:gd name="T64" fmla="*/ 0 w 1029"/>
                <a:gd name="T65" fmla="*/ 0 h 958"/>
                <a:gd name="T66" fmla="*/ 0 w 1029"/>
                <a:gd name="T67" fmla="*/ 0 h 958"/>
                <a:gd name="T68" fmla="*/ 0 w 1029"/>
                <a:gd name="T69" fmla="*/ 0 h 958"/>
                <a:gd name="T70" fmla="*/ 0 w 1029"/>
                <a:gd name="T71" fmla="*/ 0 h 958"/>
                <a:gd name="T72" fmla="*/ 0 w 1029"/>
                <a:gd name="T73" fmla="*/ 0 h 958"/>
                <a:gd name="T74" fmla="*/ 0 w 1029"/>
                <a:gd name="T75" fmla="*/ 0 h 958"/>
                <a:gd name="T76" fmla="*/ 0 w 1029"/>
                <a:gd name="T77" fmla="*/ 0 h 958"/>
                <a:gd name="T78" fmla="*/ 0 w 1029"/>
                <a:gd name="T79" fmla="*/ 0 h 958"/>
                <a:gd name="T80" fmla="*/ 0 w 1029"/>
                <a:gd name="T81" fmla="*/ 0 h 958"/>
                <a:gd name="T82" fmla="*/ 0 w 1029"/>
                <a:gd name="T83" fmla="*/ 0 h 958"/>
                <a:gd name="T84" fmla="*/ 0 w 1029"/>
                <a:gd name="T85" fmla="*/ 0 h 958"/>
                <a:gd name="T86" fmla="*/ 0 w 1029"/>
                <a:gd name="T87" fmla="*/ 0 h 958"/>
                <a:gd name="T88" fmla="*/ 0 w 1029"/>
                <a:gd name="T89" fmla="*/ 0 h 958"/>
                <a:gd name="T90" fmla="*/ 0 w 1029"/>
                <a:gd name="T91" fmla="*/ 0 h 958"/>
                <a:gd name="T92" fmla="*/ 0 w 1029"/>
                <a:gd name="T93" fmla="*/ 0 h 958"/>
                <a:gd name="T94" fmla="*/ 0 w 1029"/>
                <a:gd name="T95" fmla="*/ 0 h 958"/>
                <a:gd name="T96" fmla="*/ 0 w 1029"/>
                <a:gd name="T97" fmla="*/ 0 h 958"/>
                <a:gd name="T98" fmla="*/ 0 w 1029"/>
                <a:gd name="T99" fmla="*/ 0 h 958"/>
                <a:gd name="T100" fmla="*/ 0 w 1029"/>
                <a:gd name="T101" fmla="*/ 0 h 958"/>
                <a:gd name="T102" fmla="*/ 0 w 1029"/>
                <a:gd name="T103" fmla="*/ 0 h 958"/>
                <a:gd name="T104" fmla="*/ 0 w 1029"/>
                <a:gd name="T105" fmla="*/ 0 h 958"/>
                <a:gd name="T106" fmla="*/ 0 w 1029"/>
                <a:gd name="T107" fmla="*/ 0 h 958"/>
                <a:gd name="T108" fmla="*/ 0 w 1029"/>
                <a:gd name="T109" fmla="*/ 0 h 958"/>
                <a:gd name="T110" fmla="*/ 0 w 1029"/>
                <a:gd name="T111" fmla="*/ 0 h 9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9"/>
                <a:gd name="T169" fmla="*/ 0 h 958"/>
                <a:gd name="T170" fmla="*/ 1029 w 1029"/>
                <a:gd name="T171" fmla="*/ 958 h 9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9" h="958">
                  <a:moveTo>
                    <a:pt x="554" y="958"/>
                  </a:moveTo>
                  <a:lnTo>
                    <a:pt x="1029" y="0"/>
                  </a:lnTo>
                  <a:lnTo>
                    <a:pt x="1022" y="1"/>
                  </a:lnTo>
                  <a:lnTo>
                    <a:pt x="999" y="6"/>
                  </a:lnTo>
                  <a:lnTo>
                    <a:pt x="966" y="13"/>
                  </a:lnTo>
                  <a:lnTo>
                    <a:pt x="920" y="26"/>
                  </a:lnTo>
                  <a:lnTo>
                    <a:pt x="864" y="42"/>
                  </a:lnTo>
                  <a:lnTo>
                    <a:pt x="800" y="62"/>
                  </a:lnTo>
                  <a:lnTo>
                    <a:pt x="765" y="74"/>
                  </a:lnTo>
                  <a:lnTo>
                    <a:pt x="728" y="89"/>
                  </a:lnTo>
                  <a:lnTo>
                    <a:pt x="690" y="103"/>
                  </a:lnTo>
                  <a:lnTo>
                    <a:pt x="650" y="120"/>
                  </a:lnTo>
                  <a:lnTo>
                    <a:pt x="611" y="138"/>
                  </a:lnTo>
                  <a:lnTo>
                    <a:pt x="569" y="158"/>
                  </a:lnTo>
                  <a:lnTo>
                    <a:pt x="528" y="180"/>
                  </a:lnTo>
                  <a:lnTo>
                    <a:pt x="485" y="203"/>
                  </a:lnTo>
                  <a:lnTo>
                    <a:pt x="443" y="228"/>
                  </a:lnTo>
                  <a:lnTo>
                    <a:pt x="400" y="255"/>
                  </a:lnTo>
                  <a:lnTo>
                    <a:pt x="357" y="283"/>
                  </a:lnTo>
                  <a:lnTo>
                    <a:pt x="315" y="314"/>
                  </a:lnTo>
                  <a:lnTo>
                    <a:pt x="272" y="347"/>
                  </a:lnTo>
                  <a:lnTo>
                    <a:pt x="230" y="382"/>
                  </a:lnTo>
                  <a:lnTo>
                    <a:pt x="189" y="419"/>
                  </a:lnTo>
                  <a:lnTo>
                    <a:pt x="148" y="457"/>
                  </a:lnTo>
                  <a:lnTo>
                    <a:pt x="110" y="499"/>
                  </a:lnTo>
                  <a:lnTo>
                    <a:pt x="72" y="542"/>
                  </a:lnTo>
                  <a:lnTo>
                    <a:pt x="35" y="588"/>
                  </a:lnTo>
                  <a:lnTo>
                    <a:pt x="0" y="637"/>
                  </a:lnTo>
                  <a:lnTo>
                    <a:pt x="1" y="640"/>
                  </a:lnTo>
                  <a:lnTo>
                    <a:pt x="2" y="650"/>
                  </a:lnTo>
                  <a:lnTo>
                    <a:pt x="7" y="666"/>
                  </a:lnTo>
                  <a:lnTo>
                    <a:pt x="14" y="686"/>
                  </a:lnTo>
                  <a:lnTo>
                    <a:pt x="18" y="697"/>
                  </a:lnTo>
                  <a:lnTo>
                    <a:pt x="24" y="710"/>
                  </a:lnTo>
                  <a:lnTo>
                    <a:pt x="29" y="723"/>
                  </a:lnTo>
                  <a:lnTo>
                    <a:pt x="37" y="737"/>
                  </a:lnTo>
                  <a:lnTo>
                    <a:pt x="46" y="751"/>
                  </a:lnTo>
                  <a:lnTo>
                    <a:pt x="56" y="766"/>
                  </a:lnTo>
                  <a:lnTo>
                    <a:pt x="68" y="780"/>
                  </a:lnTo>
                  <a:lnTo>
                    <a:pt x="81" y="795"/>
                  </a:lnTo>
                  <a:lnTo>
                    <a:pt x="96" y="810"/>
                  </a:lnTo>
                  <a:lnTo>
                    <a:pt x="111" y="824"/>
                  </a:lnTo>
                  <a:lnTo>
                    <a:pt x="129" y="839"/>
                  </a:lnTo>
                  <a:lnTo>
                    <a:pt x="148" y="853"/>
                  </a:lnTo>
                  <a:lnTo>
                    <a:pt x="170" y="867"/>
                  </a:lnTo>
                  <a:lnTo>
                    <a:pt x="193" y="880"/>
                  </a:lnTo>
                  <a:lnTo>
                    <a:pt x="219" y="893"/>
                  </a:lnTo>
                  <a:lnTo>
                    <a:pt x="246" y="905"/>
                  </a:lnTo>
                  <a:lnTo>
                    <a:pt x="276" y="916"/>
                  </a:lnTo>
                  <a:lnTo>
                    <a:pt x="308" y="925"/>
                  </a:lnTo>
                  <a:lnTo>
                    <a:pt x="343" y="934"/>
                  </a:lnTo>
                  <a:lnTo>
                    <a:pt x="380" y="942"/>
                  </a:lnTo>
                  <a:lnTo>
                    <a:pt x="419" y="949"/>
                  </a:lnTo>
                  <a:lnTo>
                    <a:pt x="461" y="953"/>
                  </a:lnTo>
                  <a:lnTo>
                    <a:pt x="505" y="957"/>
                  </a:lnTo>
                  <a:lnTo>
                    <a:pt x="554" y="958"/>
                  </a:lnTo>
                  <a:close/>
                </a:path>
              </a:pathLst>
            </a:custGeom>
            <a:solidFill>
              <a:srgbClr val="E57D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1" name="Freeform 39"/>
            <p:cNvSpPr>
              <a:spLocks/>
            </p:cNvSpPr>
            <p:nvPr/>
          </p:nvSpPr>
          <p:spPr bwMode="auto">
            <a:xfrm>
              <a:off x="4057" y="2460"/>
              <a:ext cx="809" cy="631"/>
            </a:xfrm>
            <a:custGeom>
              <a:avLst/>
              <a:gdLst>
                <a:gd name="T0" fmla="*/ 0 w 4850"/>
                <a:gd name="T1" fmla="*/ 0 h 3786"/>
                <a:gd name="T2" fmla="*/ 0 w 4850"/>
                <a:gd name="T3" fmla="*/ 0 h 3786"/>
                <a:gd name="T4" fmla="*/ 0 w 4850"/>
                <a:gd name="T5" fmla="*/ 0 h 3786"/>
                <a:gd name="T6" fmla="*/ 0 w 4850"/>
                <a:gd name="T7" fmla="*/ 0 h 3786"/>
                <a:gd name="T8" fmla="*/ 0 w 4850"/>
                <a:gd name="T9" fmla="*/ 0 h 3786"/>
                <a:gd name="T10" fmla="*/ 0 w 4850"/>
                <a:gd name="T11" fmla="*/ 0 h 3786"/>
                <a:gd name="T12" fmla="*/ 0 w 4850"/>
                <a:gd name="T13" fmla="*/ 0 h 3786"/>
                <a:gd name="T14" fmla="*/ 0 w 4850"/>
                <a:gd name="T15" fmla="*/ 0 h 3786"/>
                <a:gd name="T16" fmla="*/ 0 w 4850"/>
                <a:gd name="T17" fmla="*/ 0 h 3786"/>
                <a:gd name="T18" fmla="*/ 0 w 4850"/>
                <a:gd name="T19" fmla="*/ 0 h 3786"/>
                <a:gd name="T20" fmla="*/ 0 w 4850"/>
                <a:gd name="T21" fmla="*/ 0 h 3786"/>
                <a:gd name="T22" fmla="*/ 0 w 4850"/>
                <a:gd name="T23" fmla="*/ 0 h 3786"/>
                <a:gd name="T24" fmla="*/ 0 w 4850"/>
                <a:gd name="T25" fmla="*/ 0 h 3786"/>
                <a:gd name="T26" fmla="*/ 0 w 4850"/>
                <a:gd name="T27" fmla="*/ 0 h 3786"/>
                <a:gd name="T28" fmla="*/ 0 w 4850"/>
                <a:gd name="T29" fmla="*/ 0 h 3786"/>
                <a:gd name="T30" fmla="*/ 0 w 4850"/>
                <a:gd name="T31" fmla="*/ 0 h 3786"/>
                <a:gd name="T32" fmla="*/ 0 w 4850"/>
                <a:gd name="T33" fmla="*/ 0 h 3786"/>
                <a:gd name="T34" fmla="*/ 0 w 4850"/>
                <a:gd name="T35" fmla="*/ 0 h 3786"/>
                <a:gd name="T36" fmla="*/ 0 w 4850"/>
                <a:gd name="T37" fmla="*/ 0 h 3786"/>
                <a:gd name="T38" fmla="*/ 0 w 4850"/>
                <a:gd name="T39" fmla="*/ 0 h 3786"/>
                <a:gd name="T40" fmla="*/ 0 w 4850"/>
                <a:gd name="T41" fmla="*/ 0 h 3786"/>
                <a:gd name="T42" fmla="*/ 0 w 4850"/>
                <a:gd name="T43" fmla="*/ 0 h 3786"/>
                <a:gd name="T44" fmla="*/ 0 w 4850"/>
                <a:gd name="T45" fmla="*/ 0 h 3786"/>
                <a:gd name="T46" fmla="*/ 0 w 4850"/>
                <a:gd name="T47" fmla="*/ 0 h 3786"/>
                <a:gd name="T48" fmla="*/ 0 w 4850"/>
                <a:gd name="T49" fmla="*/ 0 h 3786"/>
                <a:gd name="T50" fmla="*/ 0 w 4850"/>
                <a:gd name="T51" fmla="*/ 0 h 3786"/>
                <a:gd name="T52" fmla="*/ 0 w 4850"/>
                <a:gd name="T53" fmla="*/ 0 h 3786"/>
                <a:gd name="T54" fmla="*/ 0 w 4850"/>
                <a:gd name="T55" fmla="*/ 0 h 3786"/>
                <a:gd name="T56" fmla="*/ 0 w 4850"/>
                <a:gd name="T57" fmla="*/ 0 h 3786"/>
                <a:gd name="T58" fmla="*/ 0 w 4850"/>
                <a:gd name="T59" fmla="*/ 0 h 3786"/>
                <a:gd name="T60" fmla="*/ 0 w 4850"/>
                <a:gd name="T61" fmla="*/ 0 h 3786"/>
                <a:gd name="T62" fmla="*/ 0 w 4850"/>
                <a:gd name="T63" fmla="*/ 0 h 3786"/>
                <a:gd name="T64" fmla="*/ 0 w 4850"/>
                <a:gd name="T65" fmla="*/ 0 h 3786"/>
                <a:gd name="T66" fmla="*/ 0 w 4850"/>
                <a:gd name="T67" fmla="*/ 0 h 3786"/>
                <a:gd name="T68" fmla="*/ 0 w 4850"/>
                <a:gd name="T69" fmla="*/ 0 h 3786"/>
                <a:gd name="T70" fmla="*/ 0 w 4850"/>
                <a:gd name="T71" fmla="*/ 0 h 3786"/>
                <a:gd name="T72" fmla="*/ 0 w 4850"/>
                <a:gd name="T73" fmla="*/ 0 h 3786"/>
                <a:gd name="T74" fmla="*/ 0 w 4850"/>
                <a:gd name="T75" fmla="*/ 0 h 3786"/>
                <a:gd name="T76" fmla="*/ 0 w 4850"/>
                <a:gd name="T77" fmla="*/ 0 h 3786"/>
                <a:gd name="T78" fmla="*/ 0 w 4850"/>
                <a:gd name="T79" fmla="*/ 0 h 3786"/>
                <a:gd name="T80" fmla="*/ 0 w 4850"/>
                <a:gd name="T81" fmla="*/ 0 h 3786"/>
                <a:gd name="T82" fmla="*/ 0 w 4850"/>
                <a:gd name="T83" fmla="*/ 0 h 3786"/>
                <a:gd name="T84" fmla="*/ 0 w 4850"/>
                <a:gd name="T85" fmla="*/ 0 h 3786"/>
                <a:gd name="T86" fmla="*/ 0 w 4850"/>
                <a:gd name="T87" fmla="*/ 0 h 3786"/>
                <a:gd name="T88" fmla="*/ 0 w 4850"/>
                <a:gd name="T89" fmla="*/ 0 h 3786"/>
                <a:gd name="T90" fmla="*/ 0 w 4850"/>
                <a:gd name="T91" fmla="*/ 0 h 3786"/>
                <a:gd name="T92" fmla="*/ 0 w 4850"/>
                <a:gd name="T93" fmla="*/ 0 h 3786"/>
                <a:gd name="T94" fmla="*/ 0 w 4850"/>
                <a:gd name="T95" fmla="*/ 0 h 3786"/>
                <a:gd name="T96" fmla="*/ 0 w 4850"/>
                <a:gd name="T97" fmla="*/ 0 h 3786"/>
                <a:gd name="T98" fmla="*/ 0 w 4850"/>
                <a:gd name="T99" fmla="*/ 0 h 3786"/>
                <a:gd name="T100" fmla="*/ 0 w 4850"/>
                <a:gd name="T101" fmla="*/ 0 h 3786"/>
                <a:gd name="T102" fmla="*/ 0 w 4850"/>
                <a:gd name="T103" fmla="*/ 0 h 3786"/>
                <a:gd name="T104" fmla="*/ 0 w 4850"/>
                <a:gd name="T105" fmla="*/ 0 h 3786"/>
                <a:gd name="T106" fmla="*/ 0 w 4850"/>
                <a:gd name="T107" fmla="*/ 0 h 3786"/>
                <a:gd name="T108" fmla="*/ 0 w 4850"/>
                <a:gd name="T109" fmla="*/ 0 h 3786"/>
                <a:gd name="T110" fmla="*/ 0 w 4850"/>
                <a:gd name="T111" fmla="*/ 0 h 37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850"/>
                <a:gd name="T169" fmla="*/ 0 h 3786"/>
                <a:gd name="T170" fmla="*/ 4850 w 4850"/>
                <a:gd name="T171" fmla="*/ 3786 h 37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850" h="3786">
                  <a:moveTo>
                    <a:pt x="249" y="2435"/>
                  </a:moveTo>
                  <a:lnTo>
                    <a:pt x="242" y="2425"/>
                  </a:lnTo>
                  <a:lnTo>
                    <a:pt x="224" y="2396"/>
                  </a:lnTo>
                  <a:lnTo>
                    <a:pt x="199" y="2351"/>
                  </a:lnTo>
                  <a:lnTo>
                    <a:pt x="167" y="2294"/>
                  </a:lnTo>
                  <a:lnTo>
                    <a:pt x="149" y="2261"/>
                  </a:lnTo>
                  <a:lnTo>
                    <a:pt x="131" y="2227"/>
                  </a:lnTo>
                  <a:lnTo>
                    <a:pt x="113" y="2192"/>
                  </a:lnTo>
                  <a:lnTo>
                    <a:pt x="96" y="2154"/>
                  </a:lnTo>
                  <a:lnTo>
                    <a:pt x="78" y="2117"/>
                  </a:lnTo>
                  <a:lnTo>
                    <a:pt x="63" y="2079"/>
                  </a:lnTo>
                  <a:lnTo>
                    <a:pt x="47" y="2042"/>
                  </a:lnTo>
                  <a:lnTo>
                    <a:pt x="34" y="2005"/>
                  </a:lnTo>
                  <a:lnTo>
                    <a:pt x="22" y="1969"/>
                  </a:lnTo>
                  <a:lnTo>
                    <a:pt x="12" y="1933"/>
                  </a:lnTo>
                  <a:lnTo>
                    <a:pt x="6" y="1901"/>
                  </a:lnTo>
                  <a:lnTo>
                    <a:pt x="1" y="1869"/>
                  </a:lnTo>
                  <a:lnTo>
                    <a:pt x="0" y="1841"/>
                  </a:lnTo>
                  <a:lnTo>
                    <a:pt x="2" y="1815"/>
                  </a:lnTo>
                  <a:lnTo>
                    <a:pt x="8" y="1793"/>
                  </a:lnTo>
                  <a:lnTo>
                    <a:pt x="19" y="1774"/>
                  </a:lnTo>
                  <a:lnTo>
                    <a:pt x="34" y="1759"/>
                  </a:lnTo>
                  <a:lnTo>
                    <a:pt x="53" y="1749"/>
                  </a:lnTo>
                  <a:lnTo>
                    <a:pt x="77" y="1745"/>
                  </a:lnTo>
                  <a:lnTo>
                    <a:pt x="108" y="1745"/>
                  </a:lnTo>
                  <a:lnTo>
                    <a:pt x="145" y="1750"/>
                  </a:lnTo>
                  <a:lnTo>
                    <a:pt x="186" y="1761"/>
                  </a:lnTo>
                  <a:lnTo>
                    <a:pt x="236" y="1781"/>
                  </a:lnTo>
                  <a:lnTo>
                    <a:pt x="291" y="1805"/>
                  </a:lnTo>
                  <a:lnTo>
                    <a:pt x="287" y="1796"/>
                  </a:lnTo>
                  <a:lnTo>
                    <a:pt x="277" y="1769"/>
                  </a:lnTo>
                  <a:lnTo>
                    <a:pt x="263" y="1730"/>
                  </a:lnTo>
                  <a:lnTo>
                    <a:pt x="246" y="1679"/>
                  </a:lnTo>
                  <a:lnTo>
                    <a:pt x="238" y="1651"/>
                  </a:lnTo>
                  <a:lnTo>
                    <a:pt x="229" y="1621"/>
                  </a:lnTo>
                  <a:lnTo>
                    <a:pt x="221" y="1591"/>
                  </a:lnTo>
                  <a:lnTo>
                    <a:pt x="214" y="1559"/>
                  </a:lnTo>
                  <a:lnTo>
                    <a:pt x="208" y="1528"/>
                  </a:lnTo>
                  <a:lnTo>
                    <a:pt x="202" y="1495"/>
                  </a:lnTo>
                  <a:lnTo>
                    <a:pt x="199" y="1465"/>
                  </a:lnTo>
                  <a:lnTo>
                    <a:pt x="196" y="1435"/>
                  </a:lnTo>
                  <a:lnTo>
                    <a:pt x="196" y="1406"/>
                  </a:lnTo>
                  <a:lnTo>
                    <a:pt x="197" y="1379"/>
                  </a:lnTo>
                  <a:lnTo>
                    <a:pt x="202" y="1354"/>
                  </a:lnTo>
                  <a:lnTo>
                    <a:pt x="209" y="1331"/>
                  </a:lnTo>
                  <a:lnTo>
                    <a:pt x="219" y="1311"/>
                  </a:lnTo>
                  <a:lnTo>
                    <a:pt x="231" y="1295"/>
                  </a:lnTo>
                  <a:lnTo>
                    <a:pt x="247" y="1283"/>
                  </a:lnTo>
                  <a:lnTo>
                    <a:pt x="267" y="1274"/>
                  </a:lnTo>
                  <a:lnTo>
                    <a:pt x="291" y="1270"/>
                  </a:lnTo>
                  <a:lnTo>
                    <a:pt x="319" y="1271"/>
                  </a:lnTo>
                  <a:lnTo>
                    <a:pt x="350" y="1276"/>
                  </a:lnTo>
                  <a:lnTo>
                    <a:pt x="387" y="1289"/>
                  </a:lnTo>
                  <a:lnTo>
                    <a:pt x="429" y="1307"/>
                  </a:lnTo>
                  <a:lnTo>
                    <a:pt x="475" y="1330"/>
                  </a:lnTo>
                  <a:lnTo>
                    <a:pt x="528" y="1362"/>
                  </a:lnTo>
                  <a:lnTo>
                    <a:pt x="585" y="1400"/>
                  </a:lnTo>
                  <a:lnTo>
                    <a:pt x="589" y="1391"/>
                  </a:lnTo>
                  <a:lnTo>
                    <a:pt x="603" y="1364"/>
                  </a:lnTo>
                  <a:lnTo>
                    <a:pt x="626" y="1322"/>
                  </a:lnTo>
                  <a:lnTo>
                    <a:pt x="658" y="1267"/>
                  </a:lnTo>
                  <a:lnTo>
                    <a:pt x="698" y="1200"/>
                  </a:lnTo>
                  <a:lnTo>
                    <a:pt x="747" y="1124"/>
                  </a:lnTo>
                  <a:lnTo>
                    <a:pt x="773" y="1082"/>
                  </a:lnTo>
                  <a:lnTo>
                    <a:pt x="803" y="1039"/>
                  </a:lnTo>
                  <a:lnTo>
                    <a:pt x="833" y="995"/>
                  </a:lnTo>
                  <a:lnTo>
                    <a:pt x="866" y="948"/>
                  </a:lnTo>
                  <a:lnTo>
                    <a:pt x="900" y="901"/>
                  </a:lnTo>
                  <a:lnTo>
                    <a:pt x="937" y="853"/>
                  </a:lnTo>
                  <a:lnTo>
                    <a:pt x="976" y="805"/>
                  </a:lnTo>
                  <a:lnTo>
                    <a:pt x="1016" y="756"/>
                  </a:lnTo>
                  <a:lnTo>
                    <a:pt x="1058" y="707"/>
                  </a:lnTo>
                  <a:lnTo>
                    <a:pt x="1100" y="658"/>
                  </a:lnTo>
                  <a:lnTo>
                    <a:pt x="1146" y="609"/>
                  </a:lnTo>
                  <a:lnTo>
                    <a:pt x="1192" y="561"/>
                  </a:lnTo>
                  <a:lnTo>
                    <a:pt x="1241" y="514"/>
                  </a:lnTo>
                  <a:lnTo>
                    <a:pt x="1290" y="468"/>
                  </a:lnTo>
                  <a:lnTo>
                    <a:pt x="1342" y="423"/>
                  </a:lnTo>
                  <a:lnTo>
                    <a:pt x="1394" y="379"/>
                  </a:lnTo>
                  <a:lnTo>
                    <a:pt x="1448" y="338"/>
                  </a:lnTo>
                  <a:lnTo>
                    <a:pt x="1504" y="297"/>
                  </a:lnTo>
                  <a:lnTo>
                    <a:pt x="1562" y="259"/>
                  </a:lnTo>
                  <a:lnTo>
                    <a:pt x="1620" y="224"/>
                  </a:lnTo>
                  <a:lnTo>
                    <a:pt x="1628" y="219"/>
                  </a:lnTo>
                  <a:lnTo>
                    <a:pt x="1651" y="204"/>
                  </a:lnTo>
                  <a:lnTo>
                    <a:pt x="1690" y="183"/>
                  </a:lnTo>
                  <a:lnTo>
                    <a:pt x="1742" y="157"/>
                  </a:lnTo>
                  <a:lnTo>
                    <a:pt x="1775" y="142"/>
                  </a:lnTo>
                  <a:lnTo>
                    <a:pt x="1810" y="128"/>
                  </a:lnTo>
                  <a:lnTo>
                    <a:pt x="1848" y="112"/>
                  </a:lnTo>
                  <a:lnTo>
                    <a:pt x="1889" y="96"/>
                  </a:lnTo>
                  <a:lnTo>
                    <a:pt x="1934" y="82"/>
                  </a:lnTo>
                  <a:lnTo>
                    <a:pt x="1983" y="67"/>
                  </a:lnTo>
                  <a:lnTo>
                    <a:pt x="2034" y="54"/>
                  </a:lnTo>
                  <a:lnTo>
                    <a:pt x="2088" y="40"/>
                  </a:lnTo>
                  <a:lnTo>
                    <a:pt x="2145" y="29"/>
                  </a:lnTo>
                  <a:lnTo>
                    <a:pt x="2206" y="19"/>
                  </a:lnTo>
                  <a:lnTo>
                    <a:pt x="2269" y="11"/>
                  </a:lnTo>
                  <a:lnTo>
                    <a:pt x="2334" y="5"/>
                  </a:lnTo>
                  <a:lnTo>
                    <a:pt x="2403" y="1"/>
                  </a:lnTo>
                  <a:lnTo>
                    <a:pt x="2473" y="0"/>
                  </a:lnTo>
                  <a:lnTo>
                    <a:pt x="2547" y="1"/>
                  </a:lnTo>
                  <a:lnTo>
                    <a:pt x="2624" y="5"/>
                  </a:lnTo>
                  <a:lnTo>
                    <a:pt x="2702" y="13"/>
                  </a:lnTo>
                  <a:lnTo>
                    <a:pt x="2782" y="25"/>
                  </a:lnTo>
                  <a:lnTo>
                    <a:pt x="2865" y="40"/>
                  </a:lnTo>
                  <a:lnTo>
                    <a:pt x="2950" y="59"/>
                  </a:lnTo>
                  <a:lnTo>
                    <a:pt x="3038" y="83"/>
                  </a:lnTo>
                  <a:lnTo>
                    <a:pt x="3128" y="111"/>
                  </a:lnTo>
                  <a:lnTo>
                    <a:pt x="3220" y="145"/>
                  </a:lnTo>
                  <a:lnTo>
                    <a:pt x="3313" y="183"/>
                  </a:lnTo>
                  <a:lnTo>
                    <a:pt x="3320" y="185"/>
                  </a:lnTo>
                  <a:lnTo>
                    <a:pt x="3339" y="193"/>
                  </a:lnTo>
                  <a:lnTo>
                    <a:pt x="3368" y="206"/>
                  </a:lnTo>
                  <a:lnTo>
                    <a:pt x="3407" y="226"/>
                  </a:lnTo>
                  <a:lnTo>
                    <a:pt x="3430" y="239"/>
                  </a:lnTo>
                  <a:lnTo>
                    <a:pt x="3455" y="252"/>
                  </a:lnTo>
                  <a:lnTo>
                    <a:pt x="3480" y="269"/>
                  </a:lnTo>
                  <a:lnTo>
                    <a:pt x="3508" y="286"/>
                  </a:lnTo>
                  <a:lnTo>
                    <a:pt x="3538" y="306"/>
                  </a:lnTo>
                  <a:lnTo>
                    <a:pt x="3567" y="328"/>
                  </a:lnTo>
                  <a:lnTo>
                    <a:pt x="3598" y="351"/>
                  </a:lnTo>
                  <a:lnTo>
                    <a:pt x="3630" y="376"/>
                  </a:lnTo>
                  <a:lnTo>
                    <a:pt x="3661" y="404"/>
                  </a:lnTo>
                  <a:lnTo>
                    <a:pt x="3694" y="434"/>
                  </a:lnTo>
                  <a:lnTo>
                    <a:pt x="3726" y="466"/>
                  </a:lnTo>
                  <a:lnTo>
                    <a:pt x="3759" y="500"/>
                  </a:lnTo>
                  <a:lnTo>
                    <a:pt x="3791" y="536"/>
                  </a:lnTo>
                  <a:lnTo>
                    <a:pt x="3823" y="576"/>
                  </a:lnTo>
                  <a:lnTo>
                    <a:pt x="3854" y="616"/>
                  </a:lnTo>
                  <a:lnTo>
                    <a:pt x="3886" y="660"/>
                  </a:lnTo>
                  <a:lnTo>
                    <a:pt x="3915" y="707"/>
                  </a:lnTo>
                  <a:lnTo>
                    <a:pt x="3944" y="755"/>
                  </a:lnTo>
                  <a:lnTo>
                    <a:pt x="3971" y="807"/>
                  </a:lnTo>
                  <a:lnTo>
                    <a:pt x="3997" y="861"/>
                  </a:lnTo>
                  <a:lnTo>
                    <a:pt x="4022" y="918"/>
                  </a:lnTo>
                  <a:lnTo>
                    <a:pt x="4044" y="978"/>
                  </a:lnTo>
                  <a:lnTo>
                    <a:pt x="4064" y="1041"/>
                  </a:lnTo>
                  <a:lnTo>
                    <a:pt x="4082" y="1106"/>
                  </a:lnTo>
                  <a:lnTo>
                    <a:pt x="4096" y="1112"/>
                  </a:lnTo>
                  <a:lnTo>
                    <a:pt x="4133" y="1132"/>
                  </a:lnTo>
                  <a:lnTo>
                    <a:pt x="4160" y="1146"/>
                  </a:lnTo>
                  <a:lnTo>
                    <a:pt x="4190" y="1165"/>
                  </a:lnTo>
                  <a:lnTo>
                    <a:pt x="4224" y="1187"/>
                  </a:lnTo>
                  <a:lnTo>
                    <a:pt x="4261" y="1212"/>
                  </a:lnTo>
                  <a:lnTo>
                    <a:pt x="4300" y="1242"/>
                  </a:lnTo>
                  <a:lnTo>
                    <a:pt x="4342" y="1275"/>
                  </a:lnTo>
                  <a:lnTo>
                    <a:pt x="4385" y="1312"/>
                  </a:lnTo>
                  <a:lnTo>
                    <a:pt x="4428" y="1353"/>
                  </a:lnTo>
                  <a:lnTo>
                    <a:pt x="4472" y="1398"/>
                  </a:lnTo>
                  <a:lnTo>
                    <a:pt x="4516" y="1447"/>
                  </a:lnTo>
                  <a:lnTo>
                    <a:pt x="4557" y="1501"/>
                  </a:lnTo>
                  <a:lnTo>
                    <a:pt x="4599" y="1559"/>
                  </a:lnTo>
                  <a:lnTo>
                    <a:pt x="4637" y="1621"/>
                  </a:lnTo>
                  <a:lnTo>
                    <a:pt x="4673" y="1687"/>
                  </a:lnTo>
                  <a:lnTo>
                    <a:pt x="4705" y="1759"/>
                  </a:lnTo>
                  <a:lnTo>
                    <a:pt x="4733" y="1834"/>
                  </a:lnTo>
                  <a:lnTo>
                    <a:pt x="4757" y="1915"/>
                  </a:lnTo>
                  <a:lnTo>
                    <a:pt x="4776" y="2001"/>
                  </a:lnTo>
                  <a:lnTo>
                    <a:pt x="4790" y="2090"/>
                  </a:lnTo>
                  <a:lnTo>
                    <a:pt x="4796" y="2186"/>
                  </a:lnTo>
                  <a:lnTo>
                    <a:pt x="4796" y="2286"/>
                  </a:lnTo>
                  <a:lnTo>
                    <a:pt x="4790" y="2391"/>
                  </a:lnTo>
                  <a:lnTo>
                    <a:pt x="4774" y="2503"/>
                  </a:lnTo>
                  <a:lnTo>
                    <a:pt x="4750" y="2618"/>
                  </a:lnTo>
                  <a:lnTo>
                    <a:pt x="4718" y="2738"/>
                  </a:lnTo>
                  <a:lnTo>
                    <a:pt x="4675" y="2865"/>
                  </a:lnTo>
                  <a:lnTo>
                    <a:pt x="4622" y="2998"/>
                  </a:lnTo>
                  <a:lnTo>
                    <a:pt x="4558" y="3135"/>
                  </a:lnTo>
                  <a:lnTo>
                    <a:pt x="4565" y="3138"/>
                  </a:lnTo>
                  <a:lnTo>
                    <a:pt x="4584" y="3147"/>
                  </a:lnTo>
                  <a:lnTo>
                    <a:pt x="4612" y="3162"/>
                  </a:lnTo>
                  <a:lnTo>
                    <a:pt x="4647" y="3180"/>
                  </a:lnTo>
                  <a:lnTo>
                    <a:pt x="4686" y="3203"/>
                  </a:lnTo>
                  <a:lnTo>
                    <a:pt x="4727" y="3229"/>
                  </a:lnTo>
                  <a:lnTo>
                    <a:pt x="4746" y="3243"/>
                  </a:lnTo>
                  <a:lnTo>
                    <a:pt x="4765" y="3257"/>
                  </a:lnTo>
                  <a:lnTo>
                    <a:pt x="4783" y="3272"/>
                  </a:lnTo>
                  <a:lnTo>
                    <a:pt x="4800" y="3287"/>
                  </a:lnTo>
                  <a:lnTo>
                    <a:pt x="4814" y="3302"/>
                  </a:lnTo>
                  <a:lnTo>
                    <a:pt x="4827" y="3319"/>
                  </a:lnTo>
                  <a:lnTo>
                    <a:pt x="4838" y="3335"/>
                  </a:lnTo>
                  <a:lnTo>
                    <a:pt x="4845" y="3350"/>
                  </a:lnTo>
                  <a:lnTo>
                    <a:pt x="4849" y="3366"/>
                  </a:lnTo>
                  <a:lnTo>
                    <a:pt x="4850" y="3382"/>
                  </a:lnTo>
                  <a:lnTo>
                    <a:pt x="4848" y="3398"/>
                  </a:lnTo>
                  <a:lnTo>
                    <a:pt x="4841" y="3412"/>
                  </a:lnTo>
                  <a:lnTo>
                    <a:pt x="4830" y="3427"/>
                  </a:lnTo>
                  <a:lnTo>
                    <a:pt x="4814" y="3441"/>
                  </a:lnTo>
                  <a:lnTo>
                    <a:pt x="4793" y="3455"/>
                  </a:lnTo>
                  <a:lnTo>
                    <a:pt x="4767" y="3468"/>
                  </a:lnTo>
                  <a:lnTo>
                    <a:pt x="4735" y="3481"/>
                  </a:lnTo>
                  <a:lnTo>
                    <a:pt x="4696" y="3492"/>
                  </a:lnTo>
                  <a:lnTo>
                    <a:pt x="4651" y="3503"/>
                  </a:lnTo>
                  <a:lnTo>
                    <a:pt x="4600" y="3513"/>
                  </a:lnTo>
                  <a:lnTo>
                    <a:pt x="4604" y="3517"/>
                  </a:lnTo>
                  <a:lnTo>
                    <a:pt x="4617" y="3528"/>
                  </a:lnTo>
                  <a:lnTo>
                    <a:pt x="4635" y="3546"/>
                  </a:lnTo>
                  <a:lnTo>
                    <a:pt x="4655" y="3568"/>
                  </a:lnTo>
                  <a:lnTo>
                    <a:pt x="4666" y="3581"/>
                  </a:lnTo>
                  <a:lnTo>
                    <a:pt x="4676" y="3594"/>
                  </a:lnTo>
                  <a:lnTo>
                    <a:pt x="4687" y="3607"/>
                  </a:lnTo>
                  <a:lnTo>
                    <a:pt x="4696" y="3622"/>
                  </a:lnTo>
                  <a:lnTo>
                    <a:pt x="4705" y="3637"/>
                  </a:lnTo>
                  <a:lnTo>
                    <a:pt x="4713" y="3651"/>
                  </a:lnTo>
                  <a:lnTo>
                    <a:pt x="4720" y="3666"/>
                  </a:lnTo>
                  <a:lnTo>
                    <a:pt x="4724" y="3680"/>
                  </a:lnTo>
                  <a:lnTo>
                    <a:pt x="4727" y="3695"/>
                  </a:lnTo>
                  <a:lnTo>
                    <a:pt x="4727" y="3709"/>
                  </a:lnTo>
                  <a:lnTo>
                    <a:pt x="4724" y="3722"/>
                  </a:lnTo>
                  <a:lnTo>
                    <a:pt x="4720" y="3734"/>
                  </a:lnTo>
                  <a:lnTo>
                    <a:pt x="4711" y="3746"/>
                  </a:lnTo>
                  <a:lnTo>
                    <a:pt x="4700" y="3756"/>
                  </a:lnTo>
                  <a:lnTo>
                    <a:pt x="4684" y="3765"/>
                  </a:lnTo>
                  <a:lnTo>
                    <a:pt x="4665" y="3773"/>
                  </a:lnTo>
                  <a:lnTo>
                    <a:pt x="4641" y="3778"/>
                  </a:lnTo>
                  <a:lnTo>
                    <a:pt x="4613" y="3783"/>
                  </a:lnTo>
                  <a:lnTo>
                    <a:pt x="4581" y="3785"/>
                  </a:lnTo>
                  <a:lnTo>
                    <a:pt x="4543" y="3786"/>
                  </a:lnTo>
                  <a:lnTo>
                    <a:pt x="4499" y="3784"/>
                  </a:lnTo>
                  <a:lnTo>
                    <a:pt x="4450" y="3780"/>
                  </a:lnTo>
                  <a:lnTo>
                    <a:pt x="4395" y="3774"/>
                  </a:lnTo>
                  <a:lnTo>
                    <a:pt x="4335" y="3765"/>
                  </a:lnTo>
                  <a:lnTo>
                    <a:pt x="249" y="2435"/>
                  </a:lnTo>
                  <a:close/>
                </a:path>
              </a:pathLst>
            </a:custGeom>
            <a:solidFill>
              <a:srgbClr val="583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2" name="Freeform 40"/>
            <p:cNvSpPr>
              <a:spLocks/>
            </p:cNvSpPr>
            <p:nvPr/>
          </p:nvSpPr>
          <p:spPr bwMode="auto">
            <a:xfrm>
              <a:off x="4077" y="2805"/>
              <a:ext cx="88" cy="124"/>
            </a:xfrm>
            <a:custGeom>
              <a:avLst/>
              <a:gdLst>
                <a:gd name="T0" fmla="*/ 0 w 531"/>
                <a:gd name="T1" fmla="*/ 0 h 746"/>
                <a:gd name="T2" fmla="*/ 0 w 531"/>
                <a:gd name="T3" fmla="*/ 0 h 746"/>
                <a:gd name="T4" fmla="*/ 0 w 531"/>
                <a:gd name="T5" fmla="*/ 0 h 746"/>
                <a:gd name="T6" fmla="*/ 0 w 531"/>
                <a:gd name="T7" fmla="*/ 0 h 746"/>
                <a:gd name="T8" fmla="*/ 0 w 531"/>
                <a:gd name="T9" fmla="*/ 0 h 746"/>
                <a:gd name="T10" fmla="*/ 0 w 531"/>
                <a:gd name="T11" fmla="*/ 0 h 746"/>
                <a:gd name="T12" fmla="*/ 0 w 531"/>
                <a:gd name="T13" fmla="*/ 0 h 746"/>
                <a:gd name="T14" fmla="*/ 0 w 531"/>
                <a:gd name="T15" fmla="*/ 0 h 746"/>
                <a:gd name="T16" fmla="*/ 0 w 531"/>
                <a:gd name="T17" fmla="*/ 0 h 746"/>
                <a:gd name="T18" fmla="*/ 0 w 531"/>
                <a:gd name="T19" fmla="*/ 0 h 746"/>
                <a:gd name="T20" fmla="*/ 0 w 531"/>
                <a:gd name="T21" fmla="*/ 0 h 746"/>
                <a:gd name="T22" fmla="*/ 0 w 531"/>
                <a:gd name="T23" fmla="*/ 0 h 746"/>
                <a:gd name="T24" fmla="*/ 0 w 531"/>
                <a:gd name="T25" fmla="*/ 0 h 746"/>
                <a:gd name="T26" fmla="*/ 0 w 531"/>
                <a:gd name="T27" fmla="*/ 0 h 746"/>
                <a:gd name="T28" fmla="*/ 0 w 531"/>
                <a:gd name="T29" fmla="*/ 0 h 746"/>
                <a:gd name="T30" fmla="*/ 0 w 531"/>
                <a:gd name="T31" fmla="*/ 0 h 746"/>
                <a:gd name="T32" fmla="*/ 0 w 531"/>
                <a:gd name="T33" fmla="*/ 0 h 746"/>
                <a:gd name="T34" fmla="*/ 0 w 531"/>
                <a:gd name="T35" fmla="*/ 0 h 746"/>
                <a:gd name="T36" fmla="*/ 0 w 531"/>
                <a:gd name="T37" fmla="*/ 0 h 746"/>
                <a:gd name="T38" fmla="*/ 0 w 531"/>
                <a:gd name="T39" fmla="*/ 0 h 746"/>
                <a:gd name="T40" fmla="*/ 0 w 531"/>
                <a:gd name="T41" fmla="*/ 0 h 746"/>
                <a:gd name="T42" fmla="*/ 0 w 531"/>
                <a:gd name="T43" fmla="*/ 0 h 746"/>
                <a:gd name="T44" fmla="*/ 0 w 531"/>
                <a:gd name="T45" fmla="*/ 0 h 746"/>
                <a:gd name="T46" fmla="*/ 0 w 531"/>
                <a:gd name="T47" fmla="*/ 0 h 746"/>
                <a:gd name="T48" fmla="*/ 0 w 531"/>
                <a:gd name="T49" fmla="*/ 0 h 746"/>
                <a:gd name="T50" fmla="*/ 0 w 531"/>
                <a:gd name="T51" fmla="*/ 0 h 746"/>
                <a:gd name="T52" fmla="*/ 0 w 531"/>
                <a:gd name="T53" fmla="*/ 0 h 746"/>
                <a:gd name="T54" fmla="*/ 0 w 531"/>
                <a:gd name="T55" fmla="*/ 0 h 746"/>
                <a:gd name="T56" fmla="*/ 0 w 531"/>
                <a:gd name="T57" fmla="*/ 0 h 746"/>
                <a:gd name="T58" fmla="*/ 0 w 531"/>
                <a:gd name="T59" fmla="*/ 0 h 746"/>
                <a:gd name="T60" fmla="*/ 0 w 531"/>
                <a:gd name="T61" fmla="*/ 0 h 746"/>
                <a:gd name="T62" fmla="*/ 0 w 531"/>
                <a:gd name="T63" fmla="*/ 0 h 746"/>
                <a:gd name="T64" fmla="*/ 0 w 531"/>
                <a:gd name="T65" fmla="*/ 0 h 7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1"/>
                <a:gd name="T100" fmla="*/ 0 h 746"/>
                <a:gd name="T101" fmla="*/ 531 w 531"/>
                <a:gd name="T102" fmla="*/ 746 h 74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1" h="746">
                  <a:moveTo>
                    <a:pt x="531" y="102"/>
                  </a:moveTo>
                  <a:lnTo>
                    <a:pt x="517" y="83"/>
                  </a:lnTo>
                  <a:lnTo>
                    <a:pt x="504" y="67"/>
                  </a:lnTo>
                  <a:lnTo>
                    <a:pt x="489" y="52"/>
                  </a:lnTo>
                  <a:lnTo>
                    <a:pt x="474" y="40"/>
                  </a:lnTo>
                  <a:lnTo>
                    <a:pt x="459" y="28"/>
                  </a:lnTo>
                  <a:lnTo>
                    <a:pt x="443" y="19"/>
                  </a:lnTo>
                  <a:lnTo>
                    <a:pt x="427" y="13"/>
                  </a:lnTo>
                  <a:lnTo>
                    <a:pt x="410" y="7"/>
                  </a:lnTo>
                  <a:lnTo>
                    <a:pt x="393" y="3"/>
                  </a:lnTo>
                  <a:lnTo>
                    <a:pt x="376" y="0"/>
                  </a:lnTo>
                  <a:lnTo>
                    <a:pt x="358" y="0"/>
                  </a:lnTo>
                  <a:lnTo>
                    <a:pt x="341" y="0"/>
                  </a:lnTo>
                  <a:lnTo>
                    <a:pt x="323" y="3"/>
                  </a:lnTo>
                  <a:lnTo>
                    <a:pt x="305" y="6"/>
                  </a:lnTo>
                  <a:lnTo>
                    <a:pt x="287" y="10"/>
                  </a:lnTo>
                  <a:lnTo>
                    <a:pt x="270" y="16"/>
                  </a:lnTo>
                  <a:lnTo>
                    <a:pt x="252" y="23"/>
                  </a:lnTo>
                  <a:lnTo>
                    <a:pt x="235" y="32"/>
                  </a:lnTo>
                  <a:lnTo>
                    <a:pt x="218" y="41"/>
                  </a:lnTo>
                  <a:lnTo>
                    <a:pt x="202" y="50"/>
                  </a:lnTo>
                  <a:lnTo>
                    <a:pt x="185" y="61"/>
                  </a:lnTo>
                  <a:lnTo>
                    <a:pt x="169" y="72"/>
                  </a:lnTo>
                  <a:lnTo>
                    <a:pt x="154" y="84"/>
                  </a:lnTo>
                  <a:lnTo>
                    <a:pt x="140" y="97"/>
                  </a:lnTo>
                  <a:lnTo>
                    <a:pt x="125" y="110"/>
                  </a:lnTo>
                  <a:lnTo>
                    <a:pt x="112" y="124"/>
                  </a:lnTo>
                  <a:lnTo>
                    <a:pt x="99" y="138"/>
                  </a:lnTo>
                  <a:lnTo>
                    <a:pt x="88" y="153"/>
                  </a:lnTo>
                  <a:lnTo>
                    <a:pt x="77" y="169"/>
                  </a:lnTo>
                  <a:lnTo>
                    <a:pt x="67" y="183"/>
                  </a:lnTo>
                  <a:lnTo>
                    <a:pt x="59" y="199"/>
                  </a:lnTo>
                  <a:lnTo>
                    <a:pt x="51" y="214"/>
                  </a:lnTo>
                  <a:lnTo>
                    <a:pt x="43" y="229"/>
                  </a:lnTo>
                  <a:lnTo>
                    <a:pt x="38" y="246"/>
                  </a:lnTo>
                  <a:lnTo>
                    <a:pt x="31" y="263"/>
                  </a:lnTo>
                  <a:lnTo>
                    <a:pt x="25" y="280"/>
                  </a:lnTo>
                  <a:lnTo>
                    <a:pt x="21" y="298"/>
                  </a:lnTo>
                  <a:lnTo>
                    <a:pt x="16" y="316"/>
                  </a:lnTo>
                  <a:lnTo>
                    <a:pt x="12" y="335"/>
                  </a:lnTo>
                  <a:lnTo>
                    <a:pt x="9" y="354"/>
                  </a:lnTo>
                  <a:lnTo>
                    <a:pt x="5" y="373"/>
                  </a:lnTo>
                  <a:lnTo>
                    <a:pt x="3" y="392"/>
                  </a:lnTo>
                  <a:lnTo>
                    <a:pt x="1" y="412"/>
                  </a:lnTo>
                  <a:lnTo>
                    <a:pt x="0" y="431"/>
                  </a:lnTo>
                  <a:lnTo>
                    <a:pt x="0" y="452"/>
                  </a:lnTo>
                  <a:lnTo>
                    <a:pt x="0" y="471"/>
                  </a:lnTo>
                  <a:lnTo>
                    <a:pt x="1" y="491"/>
                  </a:lnTo>
                  <a:lnTo>
                    <a:pt x="2" y="510"/>
                  </a:lnTo>
                  <a:lnTo>
                    <a:pt x="5" y="529"/>
                  </a:lnTo>
                  <a:lnTo>
                    <a:pt x="9" y="548"/>
                  </a:lnTo>
                  <a:lnTo>
                    <a:pt x="12" y="566"/>
                  </a:lnTo>
                  <a:lnTo>
                    <a:pt x="18" y="584"/>
                  </a:lnTo>
                  <a:lnTo>
                    <a:pt x="23" y="602"/>
                  </a:lnTo>
                  <a:lnTo>
                    <a:pt x="30" y="619"/>
                  </a:lnTo>
                  <a:lnTo>
                    <a:pt x="38" y="636"/>
                  </a:lnTo>
                  <a:lnTo>
                    <a:pt x="46" y="652"/>
                  </a:lnTo>
                  <a:lnTo>
                    <a:pt x="56" y="666"/>
                  </a:lnTo>
                  <a:lnTo>
                    <a:pt x="66" y="681"/>
                  </a:lnTo>
                  <a:lnTo>
                    <a:pt x="78" y="694"/>
                  </a:lnTo>
                  <a:lnTo>
                    <a:pt x="90" y="707"/>
                  </a:lnTo>
                  <a:lnTo>
                    <a:pt x="104" y="718"/>
                  </a:lnTo>
                  <a:lnTo>
                    <a:pt x="119" y="728"/>
                  </a:lnTo>
                  <a:lnTo>
                    <a:pt x="135" y="738"/>
                  </a:lnTo>
                  <a:lnTo>
                    <a:pt x="152" y="746"/>
                  </a:lnTo>
                  <a:lnTo>
                    <a:pt x="531" y="102"/>
                  </a:lnTo>
                  <a:close/>
                </a:path>
              </a:pathLst>
            </a:custGeom>
            <a:solidFill>
              <a:srgbClr val="DF9F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3" name="Freeform 41"/>
            <p:cNvSpPr>
              <a:spLocks/>
            </p:cNvSpPr>
            <p:nvPr/>
          </p:nvSpPr>
          <p:spPr bwMode="auto">
            <a:xfrm>
              <a:off x="4602" y="3022"/>
              <a:ext cx="195" cy="184"/>
            </a:xfrm>
            <a:custGeom>
              <a:avLst/>
              <a:gdLst>
                <a:gd name="T0" fmla="*/ 0 w 1167"/>
                <a:gd name="T1" fmla="*/ 0 h 1105"/>
                <a:gd name="T2" fmla="*/ 0 w 1167"/>
                <a:gd name="T3" fmla="*/ 0 h 1105"/>
                <a:gd name="T4" fmla="*/ 0 w 1167"/>
                <a:gd name="T5" fmla="*/ 0 h 1105"/>
                <a:gd name="T6" fmla="*/ 0 w 1167"/>
                <a:gd name="T7" fmla="*/ 0 h 1105"/>
                <a:gd name="T8" fmla="*/ 0 w 1167"/>
                <a:gd name="T9" fmla="*/ 0 h 1105"/>
                <a:gd name="T10" fmla="*/ 0 w 1167"/>
                <a:gd name="T11" fmla="*/ 0 h 1105"/>
                <a:gd name="T12" fmla="*/ 0 w 1167"/>
                <a:gd name="T13" fmla="*/ 0 h 1105"/>
                <a:gd name="T14" fmla="*/ 0 w 1167"/>
                <a:gd name="T15" fmla="*/ 0 h 1105"/>
                <a:gd name="T16" fmla="*/ 0 w 1167"/>
                <a:gd name="T17" fmla="*/ 0 h 1105"/>
                <a:gd name="T18" fmla="*/ 0 w 1167"/>
                <a:gd name="T19" fmla="*/ 0 h 1105"/>
                <a:gd name="T20" fmla="*/ 0 w 1167"/>
                <a:gd name="T21" fmla="*/ 0 h 1105"/>
                <a:gd name="T22" fmla="*/ 0 w 1167"/>
                <a:gd name="T23" fmla="*/ 0 h 1105"/>
                <a:gd name="T24" fmla="*/ 0 w 1167"/>
                <a:gd name="T25" fmla="*/ 0 h 1105"/>
                <a:gd name="T26" fmla="*/ 0 w 1167"/>
                <a:gd name="T27" fmla="*/ 0 h 1105"/>
                <a:gd name="T28" fmla="*/ 0 w 1167"/>
                <a:gd name="T29" fmla="*/ 0 h 1105"/>
                <a:gd name="T30" fmla="*/ 0 w 1167"/>
                <a:gd name="T31" fmla="*/ 0 h 1105"/>
                <a:gd name="T32" fmla="*/ 0 w 1167"/>
                <a:gd name="T33" fmla="*/ 0 h 1105"/>
                <a:gd name="T34" fmla="*/ 0 w 1167"/>
                <a:gd name="T35" fmla="*/ 0 h 1105"/>
                <a:gd name="T36" fmla="*/ 0 w 1167"/>
                <a:gd name="T37" fmla="*/ 0 h 1105"/>
                <a:gd name="T38" fmla="*/ 0 w 1167"/>
                <a:gd name="T39" fmla="*/ 0 h 1105"/>
                <a:gd name="T40" fmla="*/ 0 w 1167"/>
                <a:gd name="T41" fmla="*/ 0 h 1105"/>
                <a:gd name="T42" fmla="*/ 0 w 1167"/>
                <a:gd name="T43" fmla="*/ 0 h 1105"/>
                <a:gd name="T44" fmla="*/ 0 w 1167"/>
                <a:gd name="T45" fmla="*/ 0 h 1105"/>
                <a:gd name="T46" fmla="*/ 0 w 1167"/>
                <a:gd name="T47" fmla="*/ 0 h 1105"/>
                <a:gd name="T48" fmla="*/ 0 w 1167"/>
                <a:gd name="T49" fmla="*/ 0 h 1105"/>
                <a:gd name="T50" fmla="*/ 0 w 1167"/>
                <a:gd name="T51" fmla="*/ 0 h 1105"/>
                <a:gd name="T52" fmla="*/ 0 w 1167"/>
                <a:gd name="T53" fmla="*/ 0 h 1105"/>
                <a:gd name="T54" fmla="*/ 0 w 1167"/>
                <a:gd name="T55" fmla="*/ 0 h 1105"/>
                <a:gd name="T56" fmla="*/ 0 w 1167"/>
                <a:gd name="T57" fmla="*/ 0 h 1105"/>
                <a:gd name="T58" fmla="*/ 0 w 1167"/>
                <a:gd name="T59" fmla="*/ 0 h 1105"/>
                <a:gd name="T60" fmla="*/ 0 w 1167"/>
                <a:gd name="T61" fmla="*/ 0 h 1105"/>
                <a:gd name="T62" fmla="*/ 0 w 1167"/>
                <a:gd name="T63" fmla="*/ 0 h 1105"/>
                <a:gd name="T64" fmla="*/ 0 w 1167"/>
                <a:gd name="T65" fmla="*/ 0 h 1105"/>
                <a:gd name="T66" fmla="*/ 0 w 1167"/>
                <a:gd name="T67" fmla="*/ 0 h 1105"/>
                <a:gd name="T68" fmla="*/ 0 w 1167"/>
                <a:gd name="T69" fmla="*/ 0 h 1105"/>
                <a:gd name="T70" fmla="*/ 0 w 1167"/>
                <a:gd name="T71" fmla="*/ 0 h 1105"/>
                <a:gd name="T72" fmla="*/ 0 w 1167"/>
                <a:gd name="T73" fmla="*/ 0 h 1105"/>
                <a:gd name="T74" fmla="*/ 0 w 1167"/>
                <a:gd name="T75" fmla="*/ 0 h 1105"/>
                <a:gd name="T76" fmla="*/ 0 w 1167"/>
                <a:gd name="T77" fmla="*/ 0 h 1105"/>
                <a:gd name="T78" fmla="*/ 0 w 1167"/>
                <a:gd name="T79" fmla="*/ 0 h 1105"/>
                <a:gd name="T80" fmla="*/ 0 w 1167"/>
                <a:gd name="T81" fmla="*/ 0 h 1105"/>
                <a:gd name="T82" fmla="*/ 0 w 1167"/>
                <a:gd name="T83" fmla="*/ 0 h 1105"/>
                <a:gd name="T84" fmla="*/ 0 w 1167"/>
                <a:gd name="T85" fmla="*/ 0 h 1105"/>
                <a:gd name="T86" fmla="*/ 0 w 1167"/>
                <a:gd name="T87" fmla="*/ 0 h 1105"/>
                <a:gd name="T88" fmla="*/ 0 w 1167"/>
                <a:gd name="T89" fmla="*/ 0 h 1105"/>
                <a:gd name="T90" fmla="*/ 0 w 1167"/>
                <a:gd name="T91" fmla="*/ 0 h 1105"/>
                <a:gd name="T92" fmla="*/ 0 w 1167"/>
                <a:gd name="T93" fmla="*/ 0 h 1105"/>
                <a:gd name="T94" fmla="*/ 0 w 1167"/>
                <a:gd name="T95" fmla="*/ 0 h 1105"/>
                <a:gd name="T96" fmla="*/ 0 w 1167"/>
                <a:gd name="T97" fmla="*/ 0 h 11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67"/>
                <a:gd name="T148" fmla="*/ 0 h 1105"/>
                <a:gd name="T149" fmla="*/ 1167 w 1167"/>
                <a:gd name="T150" fmla="*/ 1105 h 11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67" h="1105">
                  <a:moveTo>
                    <a:pt x="463" y="101"/>
                  </a:moveTo>
                  <a:lnTo>
                    <a:pt x="484" y="85"/>
                  </a:lnTo>
                  <a:lnTo>
                    <a:pt x="508" y="70"/>
                  </a:lnTo>
                  <a:lnTo>
                    <a:pt x="533" y="55"/>
                  </a:lnTo>
                  <a:lnTo>
                    <a:pt x="557" y="43"/>
                  </a:lnTo>
                  <a:lnTo>
                    <a:pt x="583" y="33"/>
                  </a:lnTo>
                  <a:lnTo>
                    <a:pt x="610" y="24"/>
                  </a:lnTo>
                  <a:lnTo>
                    <a:pt x="637" y="16"/>
                  </a:lnTo>
                  <a:lnTo>
                    <a:pt x="664" y="9"/>
                  </a:lnTo>
                  <a:lnTo>
                    <a:pt x="692" y="5"/>
                  </a:lnTo>
                  <a:lnTo>
                    <a:pt x="720" y="3"/>
                  </a:lnTo>
                  <a:lnTo>
                    <a:pt x="748" y="0"/>
                  </a:lnTo>
                  <a:lnTo>
                    <a:pt x="776" y="0"/>
                  </a:lnTo>
                  <a:lnTo>
                    <a:pt x="803" y="3"/>
                  </a:lnTo>
                  <a:lnTo>
                    <a:pt x="831" y="6"/>
                  </a:lnTo>
                  <a:lnTo>
                    <a:pt x="858" y="11"/>
                  </a:lnTo>
                  <a:lnTo>
                    <a:pt x="885" y="16"/>
                  </a:lnTo>
                  <a:lnTo>
                    <a:pt x="911" y="24"/>
                  </a:lnTo>
                  <a:lnTo>
                    <a:pt x="937" y="33"/>
                  </a:lnTo>
                  <a:lnTo>
                    <a:pt x="962" y="44"/>
                  </a:lnTo>
                  <a:lnTo>
                    <a:pt x="985" y="57"/>
                  </a:lnTo>
                  <a:lnTo>
                    <a:pt x="1009" y="71"/>
                  </a:lnTo>
                  <a:lnTo>
                    <a:pt x="1030" y="86"/>
                  </a:lnTo>
                  <a:lnTo>
                    <a:pt x="1050" y="104"/>
                  </a:lnTo>
                  <a:lnTo>
                    <a:pt x="1069" y="122"/>
                  </a:lnTo>
                  <a:lnTo>
                    <a:pt x="1087" y="142"/>
                  </a:lnTo>
                  <a:lnTo>
                    <a:pt x="1104" y="163"/>
                  </a:lnTo>
                  <a:lnTo>
                    <a:pt x="1119" y="187"/>
                  </a:lnTo>
                  <a:lnTo>
                    <a:pt x="1131" y="212"/>
                  </a:lnTo>
                  <a:lnTo>
                    <a:pt x="1142" y="238"/>
                  </a:lnTo>
                  <a:lnTo>
                    <a:pt x="1151" y="265"/>
                  </a:lnTo>
                  <a:lnTo>
                    <a:pt x="1158" y="296"/>
                  </a:lnTo>
                  <a:lnTo>
                    <a:pt x="1163" y="326"/>
                  </a:lnTo>
                  <a:lnTo>
                    <a:pt x="1165" y="362"/>
                  </a:lnTo>
                  <a:lnTo>
                    <a:pt x="1167" y="398"/>
                  </a:lnTo>
                  <a:lnTo>
                    <a:pt x="1167" y="433"/>
                  </a:lnTo>
                  <a:lnTo>
                    <a:pt x="1165" y="468"/>
                  </a:lnTo>
                  <a:lnTo>
                    <a:pt x="1161" y="502"/>
                  </a:lnTo>
                  <a:lnTo>
                    <a:pt x="1157" y="536"/>
                  </a:lnTo>
                  <a:lnTo>
                    <a:pt x="1150" y="570"/>
                  </a:lnTo>
                  <a:lnTo>
                    <a:pt x="1143" y="602"/>
                  </a:lnTo>
                  <a:lnTo>
                    <a:pt x="1133" y="635"/>
                  </a:lnTo>
                  <a:lnTo>
                    <a:pt x="1123" y="666"/>
                  </a:lnTo>
                  <a:lnTo>
                    <a:pt x="1111" y="698"/>
                  </a:lnTo>
                  <a:lnTo>
                    <a:pt x="1099" y="728"/>
                  </a:lnTo>
                  <a:lnTo>
                    <a:pt x="1083" y="758"/>
                  </a:lnTo>
                  <a:lnTo>
                    <a:pt x="1067" y="786"/>
                  </a:lnTo>
                  <a:lnTo>
                    <a:pt x="1050" y="815"/>
                  </a:lnTo>
                  <a:lnTo>
                    <a:pt x="1031" y="841"/>
                  </a:lnTo>
                  <a:lnTo>
                    <a:pt x="1011" y="867"/>
                  </a:lnTo>
                  <a:lnTo>
                    <a:pt x="991" y="892"/>
                  </a:lnTo>
                  <a:lnTo>
                    <a:pt x="968" y="916"/>
                  </a:lnTo>
                  <a:lnTo>
                    <a:pt x="945" y="938"/>
                  </a:lnTo>
                  <a:lnTo>
                    <a:pt x="919" y="959"/>
                  </a:lnTo>
                  <a:lnTo>
                    <a:pt x="893" y="980"/>
                  </a:lnTo>
                  <a:lnTo>
                    <a:pt x="866" y="999"/>
                  </a:lnTo>
                  <a:lnTo>
                    <a:pt x="838" y="1017"/>
                  </a:lnTo>
                  <a:lnTo>
                    <a:pt x="809" y="1032"/>
                  </a:lnTo>
                  <a:lnTo>
                    <a:pt x="779" y="1047"/>
                  </a:lnTo>
                  <a:lnTo>
                    <a:pt x="747" y="1060"/>
                  </a:lnTo>
                  <a:lnTo>
                    <a:pt x="715" y="1072"/>
                  </a:lnTo>
                  <a:lnTo>
                    <a:pt x="681" y="1082"/>
                  </a:lnTo>
                  <a:lnTo>
                    <a:pt x="646" y="1090"/>
                  </a:lnTo>
                  <a:lnTo>
                    <a:pt x="611" y="1096"/>
                  </a:lnTo>
                  <a:lnTo>
                    <a:pt x="574" y="1101"/>
                  </a:lnTo>
                  <a:lnTo>
                    <a:pt x="553" y="1103"/>
                  </a:lnTo>
                  <a:lnTo>
                    <a:pt x="532" y="1104"/>
                  </a:lnTo>
                  <a:lnTo>
                    <a:pt x="509" y="1105"/>
                  </a:lnTo>
                  <a:lnTo>
                    <a:pt x="487" y="1105"/>
                  </a:lnTo>
                  <a:lnTo>
                    <a:pt x="464" y="1105"/>
                  </a:lnTo>
                  <a:lnTo>
                    <a:pt x="442" y="1104"/>
                  </a:lnTo>
                  <a:lnTo>
                    <a:pt x="419" y="1102"/>
                  </a:lnTo>
                  <a:lnTo>
                    <a:pt x="397" y="1100"/>
                  </a:lnTo>
                  <a:lnTo>
                    <a:pt x="374" y="1097"/>
                  </a:lnTo>
                  <a:lnTo>
                    <a:pt x="352" y="1094"/>
                  </a:lnTo>
                  <a:lnTo>
                    <a:pt x="329" y="1090"/>
                  </a:lnTo>
                  <a:lnTo>
                    <a:pt x="308" y="1084"/>
                  </a:lnTo>
                  <a:lnTo>
                    <a:pt x="287" y="1078"/>
                  </a:lnTo>
                  <a:lnTo>
                    <a:pt x="265" y="1072"/>
                  </a:lnTo>
                  <a:lnTo>
                    <a:pt x="244" y="1065"/>
                  </a:lnTo>
                  <a:lnTo>
                    <a:pt x="224" y="1056"/>
                  </a:lnTo>
                  <a:lnTo>
                    <a:pt x="204" y="1048"/>
                  </a:lnTo>
                  <a:lnTo>
                    <a:pt x="185" y="1038"/>
                  </a:lnTo>
                  <a:lnTo>
                    <a:pt x="166" y="1027"/>
                  </a:lnTo>
                  <a:lnTo>
                    <a:pt x="148" y="1016"/>
                  </a:lnTo>
                  <a:lnTo>
                    <a:pt x="131" y="1003"/>
                  </a:lnTo>
                  <a:lnTo>
                    <a:pt x="114" y="990"/>
                  </a:lnTo>
                  <a:lnTo>
                    <a:pt x="98" y="975"/>
                  </a:lnTo>
                  <a:lnTo>
                    <a:pt x="84" y="960"/>
                  </a:lnTo>
                  <a:lnTo>
                    <a:pt x="69" y="944"/>
                  </a:lnTo>
                  <a:lnTo>
                    <a:pt x="57" y="927"/>
                  </a:lnTo>
                  <a:lnTo>
                    <a:pt x="44" y="909"/>
                  </a:lnTo>
                  <a:lnTo>
                    <a:pt x="33" y="890"/>
                  </a:lnTo>
                  <a:lnTo>
                    <a:pt x="23" y="868"/>
                  </a:lnTo>
                  <a:lnTo>
                    <a:pt x="14" y="847"/>
                  </a:lnTo>
                  <a:lnTo>
                    <a:pt x="7" y="825"/>
                  </a:lnTo>
                  <a:lnTo>
                    <a:pt x="0" y="801"/>
                  </a:lnTo>
                  <a:lnTo>
                    <a:pt x="463" y="101"/>
                  </a:lnTo>
                  <a:close/>
                </a:path>
              </a:pathLst>
            </a:custGeom>
            <a:solidFill>
              <a:srgbClr val="DC9A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4" name="Freeform 42"/>
            <p:cNvSpPr>
              <a:spLocks/>
            </p:cNvSpPr>
            <p:nvPr/>
          </p:nvSpPr>
          <p:spPr bwMode="auto">
            <a:xfrm>
              <a:off x="4635" y="3090"/>
              <a:ext cx="110" cy="46"/>
            </a:xfrm>
            <a:custGeom>
              <a:avLst/>
              <a:gdLst>
                <a:gd name="T0" fmla="*/ 0 w 663"/>
                <a:gd name="T1" fmla="*/ 0 h 276"/>
                <a:gd name="T2" fmla="*/ 0 w 663"/>
                <a:gd name="T3" fmla="*/ 0 h 276"/>
                <a:gd name="T4" fmla="*/ 0 w 663"/>
                <a:gd name="T5" fmla="*/ 0 h 276"/>
                <a:gd name="T6" fmla="*/ 0 w 663"/>
                <a:gd name="T7" fmla="*/ 0 h 276"/>
                <a:gd name="T8" fmla="*/ 0 w 663"/>
                <a:gd name="T9" fmla="*/ 0 h 276"/>
                <a:gd name="T10" fmla="*/ 0 w 663"/>
                <a:gd name="T11" fmla="*/ 0 h 276"/>
                <a:gd name="T12" fmla="*/ 0 w 663"/>
                <a:gd name="T13" fmla="*/ 0 h 276"/>
                <a:gd name="T14" fmla="*/ 0 w 663"/>
                <a:gd name="T15" fmla="*/ 0 h 276"/>
                <a:gd name="T16" fmla="*/ 0 w 663"/>
                <a:gd name="T17" fmla="*/ 0 h 276"/>
                <a:gd name="T18" fmla="*/ 0 w 663"/>
                <a:gd name="T19" fmla="*/ 0 h 276"/>
                <a:gd name="T20" fmla="*/ 0 w 663"/>
                <a:gd name="T21" fmla="*/ 0 h 276"/>
                <a:gd name="T22" fmla="*/ 0 w 663"/>
                <a:gd name="T23" fmla="*/ 0 h 276"/>
                <a:gd name="T24" fmla="*/ 0 w 663"/>
                <a:gd name="T25" fmla="*/ 0 h 276"/>
                <a:gd name="T26" fmla="*/ 0 w 663"/>
                <a:gd name="T27" fmla="*/ 0 h 276"/>
                <a:gd name="T28" fmla="*/ 0 w 663"/>
                <a:gd name="T29" fmla="*/ 0 h 276"/>
                <a:gd name="T30" fmla="*/ 0 w 663"/>
                <a:gd name="T31" fmla="*/ 0 h 276"/>
                <a:gd name="T32" fmla="*/ 0 w 663"/>
                <a:gd name="T33" fmla="*/ 0 h 276"/>
                <a:gd name="T34" fmla="*/ 0 w 663"/>
                <a:gd name="T35" fmla="*/ 0 h 276"/>
                <a:gd name="T36" fmla="*/ 0 w 663"/>
                <a:gd name="T37" fmla="*/ 0 h 276"/>
                <a:gd name="T38" fmla="*/ 0 w 663"/>
                <a:gd name="T39" fmla="*/ 0 h 276"/>
                <a:gd name="T40" fmla="*/ 0 w 663"/>
                <a:gd name="T41" fmla="*/ 0 h 276"/>
                <a:gd name="T42" fmla="*/ 0 w 663"/>
                <a:gd name="T43" fmla="*/ 0 h 276"/>
                <a:gd name="T44" fmla="*/ 0 w 663"/>
                <a:gd name="T45" fmla="*/ 0 h 276"/>
                <a:gd name="T46" fmla="*/ 0 w 663"/>
                <a:gd name="T47" fmla="*/ 0 h 276"/>
                <a:gd name="T48" fmla="*/ 0 w 663"/>
                <a:gd name="T49" fmla="*/ 0 h 276"/>
                <a:gd name="T50" fmla="*/ 0 w 663"/>
                <a:gd name="T51" fmla="*/ 0 h 276"/>
                <a:gd name="T52" fmla="*/ 0 w 663"/>
                <a:gd name="T53" fmla="*/ 0 h 276"/>
                <a:gd name="T54" fmla="*/ 0 w 663"/>
                <a:gd name="T55" fmla="*/ 0 h 276"/>
                <a:gd name="T56" fmla="*/ 0 w 663"/>
                <a:gd name="T57" fmla="*/ 0 h 276"/>
                <a:gd name="T58" fmla="*/ 0 w 663"/>
                <a:gd name="T59" fmla="*/ 0 h 276"/>
                <a:gd name="T60" fmla="*/ 0 w 663"/>
                <a:gd name="T61" fmla="*/ 0 h 276"/>
                <a:gd name="T62" fmla="*/ 0 w 663"/>
                <a:gd name="T63" fmla="*/ 0 h 276"/>
                <a:gd name="T64" fmla="*/ 0 w 663"/>
                <a:gd name="T65" fmla="*/ 0 h 276"/>
                <a:gd name="T66" fmla="*/ 0 w 663"/>
                <a:gd name="T67" fmla="*/ 0 h 276"/>
                <a:gd name="T68" fmla="*/ 0 w 663"/>
                <a:gd name="T69" fmla="*/ 0 h 276"/>
                <a:gd name="T70" fmla="*/ 0 w 663"/>
                <a:gd name="T71" fmla="*/ 0 h 276"/>
                <a:gd name="T72" fmla="*/ 0 w 663"/>
                <a:gd name="T73" fmla="*/ 0 h 276"/>
                <a:gd name="T74" fmla="*/ 0 w 663"/>
                <a:gd name="T75" fmla="*/ 0 h 276"/>
                <a:gd name="T76" fmla="*/ 0 w 663"/>
                <a:gd name="T77" fmla="*/ 0 h 276"/>
                <a:gd name="T78" fmla="*/ 0 w 663"/>
                <a:gd name="T79" fmla="*/ 0 h 276"/>
                <a:gd name="T80" fmla="*/ 0 w 663"/>
                <a:gd name="T81" fmla="*/ 0 h 276"/>
                <a:gd name="T82" fmla="*/ 0 w 663"/>
                <a:gd name="T83" fmla="*/ 0 h 276"/>
                <a:gd name="T84" fmla="*/ 0 w 663"/>
                <a:gd name="T85" fmla="*/ 0 h 276"/>
                <a:gd name="T86" fmla="*/ 0 w 663"/>
                <a:gd name="T87" fmla="*/ 0 h 276"/>
                <a:gd name="T88" fmla="*/ 0 w 663"/>
                <a:gd name="T89" fmla="*/ 0 h 276"/>
                <a:gd name="T90" fmla="*/ 0 w 663"/>
                <a:gd name="T91" fmla="*/ 0 h 276"/>
                <a:gd name="T92" fmla="*/ 0 w 663"/>
                <a:gd name="T93" fmla="*/ 0 h 276"/>
                <a:gd name="T94" fmla="*/ 0 w 663"/>
                <a:gd name="T95" fmla="*/ 0 h 276"/>
                <a:gd name="T96" fmla="*/ 0 w 663"/>
                <a:gd name="T97" fmla="*/ 0 h 276"/>
                <a:gd name="T98" fmla="*/ 0 w 663"/>
                <a:gd name="T99" fmla="*/ 0 h 2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63"/>
                <a:gd name="T151" fmla="*/ 0 h 276"/>
                <a:gd name="T152" fmla="*/ 663 w 663"/>
                <a:gd name="T153" fmla="*/ 276 h 27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63" h="276">
                  <a:moveTo>
                    <a:pt x="59" y="74"/>
                  </a:moveTo>
                  <a:lnTo>
                    <a:pt x="82" y="64"/>
                  </a:lnTo>
                  <a:lnTo>
                    <a:pt x="143" y="42"/>
                  </a:lnTo>
                  <a:lnTo>
                    <a:pt x="185" y="29"/>
                  </a:lnTo>
                  <a:lnTo>
                    <a:pt x="232" y="17"/>
                  </a:lnTo>
                  <a:lnTo>
                    <a:pt x="257" y="12"/>
                  </a:lnTo>
                  <a:lnTo>
                    <a:pt x="283" y="8"/>
                  </a:lnTo>
                  <a:lnTo>
                    <a:pt x="310" y="5"/>
                  </a:lnTo>
                  <a:lnTo>
                    <a:pt x="337" y="1"/>
                  </a:lnTo>
                  <a:lnTo>
                    <a:pt x="362" y="0"/>
                  </a:lnTo>
                  <a:lnTo>
                    <a:pt x="389" y="0"/>
                  </a:lnTo>
                  <a:lnTo>
                    <a:pt x="416" y="2"/>
                  </a:lnTo>
                  <a:lnTo>
                    <a:pt x="442" y="6"/>
                  </a:lnTo>
                  <a:lnTo>
                    <a:pt x="468" y="10"/>
                  </a:lnTo>
                  <a:lnTo>
                    <a:pt x="494" y="18"/>
                  </a:lnTo>
                  <a:lnTo>
                    <a:pt x="517" y="27"/>
                  </a:lnTo>
                  <a:lnTo>
                    <a:pt x="541" y="38"/>
                  </a:lnTo>
                  <a:lnTo>
                    <a:pt x="562" y="53"/>
                  </a:lnTo>
                  <a:lnTo>
                    <a:pt x="582" y="70"/>
                  </a:lnTo>
                  <a:lnTo>
                    <a:pt x="601" y="90"/>
                  </a:lnTo>
                  <a:lnTo>
                    <a:pt x="618" y="113"/>
                  </a:lnTo>
                  <a:lnTo>
                    <a:pt x="633" y="139"/>
                  </a:lnTo>
                  <a:lnTo>
                    <a:pt x="645" y="168"/>
                  </a:lnTo>
                  <a:lnTo>
                    <a:pt x="655" y="201"/>
                  </a:lnTo>
                  <a:lnTo>
                    <a:pt x="663" y="238"/>
                  </a:lnTo>
                  <a:lnTo>
                    <a:pt x="651" y="229"/>
                  </a:lnTo>
                  <a:lnTo>
                    <a:pt x="616" y="206"/>
                  </a:lnTo>
                  <a:lnTo>
                    <a:pt x="590" y="192"/>
                  </a:lnTo>
                  <a:lnTo>
                    <a:pt x="560" y="177"/>
                  </a:lnTo>
                  <a:lnTo>
                    <a:pt x="542" y="171"/>
                  </a:lnTo>
                  <a:lnTo>
                    <a:pt x="524" y="165"/>
                  </a:lnTo>
                  <a:lnTo>
                    <a:pt x="504" y="159"/>
                  </a:lnTo>
                  <a:lnTo>
                    <a:pt x="482" y="154"/>
                  </a:lnTo>
                  <a:lnTo>
                    <a:pt x="461" y="151"/>
                  </a:lnTo>
                  <a:lnTo>
                    <a:pt x="438" y="147"/>
                  </a:lnTo>
                  <a:lnTo>
                    <a:pt x="413" y="145"/>
                  </a:lnTo>
                  <a:lnTo>
                    <a:pt x="387" y="144"/>
                  </a:lnTo>
                  <a:lnTo>
                    <a:pt x="360" y="144"/>
                  </a:lnTo>
                  <a:lnTo>
                    <a:pt x="333" y="146"/>
                  </a:lnTo>
                  <a:lnTo>
                    <a:pt x="304" y="149"/>
                  </a:lnTo>
                  <a:lnTo>
                    <a:pt x="274" y="154"/>
                  </a:lnTo>
                  <a:lnTo>
                    <a:pt x="243" y="162"/>
                  </a:lnTo>
                  <a:lnTo>
                    <a:pt x="211" y="171"/>
                  </a:lnTo>
                  <a:lnTo>
                    <a:pt x="178" y="182"/>
                  </a:lnTo>
                  <a:lnTo>
                    <a:pt x="145" y="195"/>
                  </a:lnTo>
                  <a:lnTo>
                    <a:pt x="110" y="211"/>
                  </a:lnTo>
                  <a:lnTo>
                    <a:pt x="74" y="230"/>
                  </a:lnTo>
                  <a:lnTo>
                    <a:pt x="37" y="252"/>
                  </a:lnTo>
                  <a:lnTo>
                    <a:pt x="0" y="276"/>
                  </a:lnTo>
                  <a:lnTo>
                    <a:pt x="59" y="74"/>
                  </a:lnTo>
                  <a:close/>
                </a:path>
              </a:pathLst>
            </a:custGeom>
            <a:solidFill>
              <a:srgbClr val="B881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5" name="Freeform 43"/>
            <p:cNvSpPr>
              <a:spLocks/>
            </p:cNvSpPr>
            <p:nvPr/>
          </p:nvSpPr>
          <p:spPr bwMode="auto">
            <a:xfrm>
              <a:off x="4017" y="3235"/>
              <a:ext cx="296" cy="485"/>
            </a:xfrm>
            <a:custGeom>
              <a:avLst/>
              <a:gdLst>
                <a:gd name="T0" fmla="*/ 0 w 1777"/>
                <a:gd name="T1" fmla="*/ 0 h 2911"/>
                <a:gd name="T2" fmla="*/ 0 w 1777"/>
                <a:gd name="T3" fmla="*/ 0 h 2911"/>
                <a:gd name="T4" fmla="*/ 0 w 1777"/>
                <a:gd name="T5" fmla="*/ 0 h 2911"/>
                <a:gd name="T6" fmla="*/ 0 w 1777"/>
                <a:gd name="T7" fmla="*/ 0 h 2911"/>
                <a:gd name="T8" fmla="*/ 0 w 1777"/>
                <a:gd name="T9" fmla="*/ 0 h 2911"/>
                <a:gd name="T10" fmla="*/ 0 w 1777"/>
                <a:gd name="T11" fmla="*/ 0 h 2911"/>
                <a:gd name="T12" fmla="*/ 0 w 1777"/>
                <a:gd name="T13" fmla="*/ 0 h 2911"/>
                <a:gd name="T14" fmla="*/ 0 w 1777"/>
                <a:gd name="T15" fmla="*/ 0 h 2911"/>
                <a:gd name="T16" fmla="*/ 0 w 1777"/>
                <a:gd name="T17" fmla="*/ 0 h 2911"/>
                <a:gd name="T18" fmla="*/ 0 w 1777"/>
                <a:gd name="T19" fmla="*/ 0 h 2911"/>
                <a:gd name="T20" fmla="*/ 0 w 1777"/>
                <a:gd name="T21" fmla="*/ 0 h 2911"/>
                <a:gd name="T22" fmla="*/ 0 w 1777"/>
                <a:gd name="T23" fmla="*/ 0 h 2911"/>
                <a:gd name="T24" fmla="*/ 0 w 1777"/>
                <a:gd name="T25" fmla="*/ 0 h 2911"/>
                <a:gd name="T26" fmla="*/ 0 w 1777"/>
                <a:gd name="T27" fmla="*/ 0 h 2911"/>
                <a:gd name="T28" fmla="*/ 0 w 1777"/>
                <a:gd name="T29" fmla="*/ 0 h 2911"/>
                <a:gd name="T30" fmla="*/ 0 w 1777"/>
                <a:gd name="T31" fmla="*/ 0 h 2911"/>
                <a:gd name="T32" fmla="*/ 0 w 1777"/>
                <a:gd name="T33" fmla="*/ 0 h 2911"/>
                <a:gd name="T34" fmla="*/ 0 w 1777"/>
                <a:gd name="T35" fmla="*/ 0 h 2911"/>
                <a:gd name="T36" fmla="*/ 0 w 1777"/>
                <a:gd name="T37" fmla="*/ 0 h 2911"/>
                <a:gd name="T38" fmla="*/ 0 w 1777"/>
                <a:gd name="T39" fmla="*/ 0 h 2911"/>
                <a:gd name="T40" fmla="*/ 0 w 1777"/>
                <a:gd name="T41" fmla="*/ 0 h 2911"/>
                <a:gd name="T42" fmla="*/ 0 w 1777"/>
                <a:gd name="T43" fmla="*/ 0 h 2911"/>
                <a:gd name="T44" fmla="*/ 0 w 1777"/>
                <a:gd name="T45" fmla="*/ 0 h 2911"/>
                <a:gd name="T46" fmla="*/ 0 w 1777"/>
                <a:gd name="T47" fmla="*/ 0 h 2911"/>
                <a:gd name="T48" fmla="*/ 0 w 1777"/>
                <a:gd name="T49" fmla="*/ 0 h 2911"/>
                <a:gd name="T50" fmla="*/ 0 w 1777"/>
                <a:gd name="T51" fmla="*/ 0 h 2911"/>
                <a:gd name="T52" fmla="*/ 0 w 1777"/>
                <a:gd name="T53" fmla="*/ 0 h 2911"/>
                <a:gd name="T54" fmla="*/ 0 w 1777"/>
                <a:gd name="T55" fmla="*/ 0 h 2911"/>
                <a:gd name="T56" fmla="*/ 0 w 1777"/>
                <a:gd name="T57" fmla="*/ 0 h 2911"/>
                <a:gd name="T58" fmla="*/ 0 w 1777"/>
                <a:gd name="T59" fmla="*/ 0 h 2911"/>
                <a:gd name="T60" fmla="*/ 0 w 1777"/>
                <a:gd name="T61" fmla="*/ 0 h 2911"/>
                <a:gd name="T62" fmla="*/ 0 w 1777"/>
                <a:gd name="T63" fmla="*/ 0 h 2911"/>
                <a:gd name="T64" fmla="*/ 0 w 1777"/>
                <a:gd name="T65" fmla="*/ 0 h 2911"/>
                <a:gd name="T66" fmla="*/ 0 w 1777"/>
                <a:gd name="T67" fmla="*/ 0 h 2911"/>
                <a:gd name="T68" fmla="*/ 0 w 1777"/>
                <a:gd name="T69" fmla="*/ 0 h 2911"/>
                <a:gd name="T70" fmla="*/ 0 w 1777"/>
                <a:gd name="T71" fmla="*/ 0 h 2911"/>
                <a:gd name="T72" fmla="*/ 0 w 1777"/>
                <a:gd name="T73" fmla="*/ 0 h 2911"/>
                <a:gd name="T74" fmla="*/ 0 w 1777"/>
                <a:gd name="T75" fmla="*/ 0 h 291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77"/>
                <a:gd name="T115" fmla="*/ 0 h 2911"/>
                <a:gd name="T116" fmla="*/ 1777 w 1777"/>
                <a:gd name="T117" fmla="*/ 2911 h 291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77" h="2911">
                  <a:moveTo>
                    <a:pt x="1259" y="0"/>
                  </a:moveTo>
                  <a:lnTo>
                    <a:pt x="1248" y="17"/>
                  </a:lnTo>
                  <a:lnTo>
                    <a:pt x="1217" y="65"/>
                  </a:lnTo>
                  <a:lnTo>
                    <a:pt x="1166" y="143"/>
                  </a:lnTo>
                  <a:lnTo>
                    <a:pt x="1100" y="246"/>
                  </a:lnTo>
                  <a:lnTo>
                    <a:pt x="1021" y="372"/>
                  </a:lnTo>
                  <a:lnTo>
                    <a:pt x="931" y="519"/>
                  </a:lnTo>
                  <a:lnTo>
                    <a:pt x="883" y="599"/>
                  </a:lnTo>
                  <a:lnTo>
                    <a:pt x="833" y="683"/>
                  </a:lnTo>
                  <a:lnTo>
                    <a:pt x="782" y="772"/>
                  </a:lnTo>
                  <a:lnTo>
                    <a:pt x="729" y="863"/>
                  </a:lnTo>
                  <a:lnTo>
                    <a:pt x="677" y="957"/>
                  </a:lnTo>
                  <a:lnTo>
                    <a:pt x="623" y="1053"/>
                  </a:lnTo>
                  <a:lnTo>
                    <a:pt x="569" y="1153"/>
                  </a:lnTo>
                  <a:lnTo>
                    <a:pt x="515" y="1254"/>
                  </a:lnTo>
                  <a:lnTo>
                    <a:pt x="462" y="1357"/>
                  </a:lnTo>
                  <a:lnTo>
                    <a:pt x="409" y="1461"/>
                  </a:lnTo>
                  <a:lnTo>
                    <a:pt x="359" y="1565"/>
                  </a:lnTo>
                  <a:lnTo>
                    <a:pt x="309" y="1671"/>
                  </a:lnTo>
                  <a:lnTo>
                    <a:pt x="261" y="1777"/>
                  </a:lnTo>
                  <a:lnTo>
                    <a:pt x="215" y="1882"/>
                  </a:lnTo>
                  <a:lnTo>
                    <a:pt x="171" y="1987"/>
                  </a:lnTo>
                  <a:lnTo>
                    <a:pt x="131" y="2091"/>
                  </a:lnTo>
                  <a:lnTo>
                    <a:pt x="93" y="2193"/>
                  </a:lnTo>
                  <a:lnTo>
                    <a:pt x="58" y="2294"/>
                  </a:lnTo>
                  <a:lnTo>
                    <a:pt x="26" y="2394"/>
                  </a:lnTo>
                  <a:lnTo>
                    <a:pt x="0" y="2491"/>
                  </a:lnTo>
                  <a:lnTo>
                    <a:pt x="13" y="2496"/>
                  </a:lnTo>
                  <a:lnTo>
                    <a:pt x="50" y="2510"/>
                  </a:lnTo>
                  <a:lnTo>
                    <a:pt x="108" y="2531"/>
                  </a:lnTo>
                  <a:lnTo>
                    <a:pt x="186" y="2558"/>
                  </a:lnTo>
                  <a:lnTo>
                    <a:pt x="279" y="2592"/>
                  </a:lnTo>
                  <a:lnTo>
                    <a:pt x="387" y="2628"/>
                  </a:lnTo>
                  <a:lnTo>
                    <a:pt x="506" y="2666"/>
                  </a:lnTo>
                  <a:lnTo>
                    <a:pt x="633" y="2706"/>
                  </a:lnTo>
                  <a:lnTo>
                    <a:pt x="699" y="2727"/>
                  </a:lnTo>
                  <a:lnTo>
                    <a:pt x="767" y="2746"/>
                  </a:lnTo>
                  <a:lnTo>
                    <a:pt x="836" y="2766"/>
                  </a:lnTo>
                  <a:lnTo>
                    <a:pt x="904" y="2784"/>
                  </a:lnTo>
                  <a:lnTo>
                    <a:pt x="974" y="2803"/>
                  </a:lnTo>
                  <a:lnTo>
                    <a:pt x="1044" y="2820"/>
                  </a:lnTo>
                  <a:lnTo>
                    <a:pt x="1112" y="2837"/>
                  </a:lnTo>
                  <a:lnTo>
                    <a:pt x="1181" y="2851"/>
                  </a:lnTo>
                  <a:lnTo>
                    <a:pt x="1248" y="2865"/>
                  </a:lnTo>
                  <a:lnTo>
                    <a:pt x="1314" y="2877"/>
                  </a:lnTo>
                  <a:lnTo>
                    <a:pt x="1378" y="2888"/>
                  </a:lnTo>
                  <a:lnTo>
                    <a:pt x="1441" y="2897"/>
                  </a:lnTo>
                  <a:lnTo>
                    <a:pt x="1501" y="2904"/>
                  </a:lnTo>
                  <a:lnTo>
                    <a:pt x="1559" y="2908"/>
                  </a:lnTo>
                  <a:lnTo>
                    <a:pt x="1614" y="2911"/>
                  </a:lnTo>
                  <a:lnTo>
                    <a:pt x="1665" y="2911"/>
                  </a:lnTo>
                  <a:lnTo>
                    <a:pt x="1777" y="308"/>
                  </a:lnTo>
                  <a:lnTo>
                    <a:pt x="1773" y="297"/>
                  </a:lnTo>
                  <a:lnTo>
                    <a:pt x="1759" y="267"/>
                  </a:lnTo>
                  <a:lnTo>
                    <a:pt x="1747" y="248"/>
                  </a:lnTo>
                  <a:lnTo>
                    <a:pt x="1731" y="226"/>
                  </a:lnTo>
                  <a:lnTo>
                    <a:pt x="1722" y="213"/>
                  </a:lnTo>
                  <a:lnTo>
                    <a:pt x="1711" y="201"/>
                  </a:lnTo>
                  <a:lnTo>
                    <a:pt x="1699" y="188"/>
                  </a:lnTo>
                  <a:lnTo>
                    <a:pt x="1686" y="175"/>
                  </a:lnTo>
                  <a:lnTo>
                    <a:pt x="1671" y="162"/>
                  </a:lnTo>
                  <a:lnTo>
                    <a:pt x="1656" y="148"/>
                  </a:lnTo>
                  <a:lnTo>
                    <a:pt x="1639" y="135"/>
                  </a:lnTo>
                  <a:lnTo>
                    <a:pt x="1620" y="123"/>
                  </a:lnTo>
                  <a:lnTo>
                    <a:pt x="1599" y="109"/>
                  </a:lnTo>
                  <a:lnTo>
                    <a:pt x="1578" y="97"/>
                  </a:lnTo>
                  <a:lnTo>
                    <a:pt x="1555" y="84"/>
                  </a:lnTo>
                  <a:lnTo>
                    <a:pt x="1529" y="72"/>
                  </a:lnTo>
                  <a:lnTo>
                    <a:pt x="1502" y="61"/>
                  </a:lnTo>
                  <a:lnTo>
                    <a:pt x="1474" y="50"/>
                  </a:lnTo>
                  <a:lnTo>
                    <a:pt x="1442" y="39"/>
                  </a:lnTo>
                  <a:lnTo>
                    <a:pt x="1410" y="29"/>
                  </a:lnTo>
                  <a:lnTo>
                    <a:pt x="1376" y="20"/>
                  </a:lnTo>
                  <a:lnTo>
                    <a:pt x="1339" y="13"/>
                  </a:lnTo>
                  <a:lnTo>
                    <a:pt x="1300" y="6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rgbClr val="E88E4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6" name="Freeform 44"/>
            <p:cNvSpPr>
              <a:spLocks/>
            </p:cNvSpPr>
            <p:nvPr/>
          </p:nvSpPr>
          <p:spPr bwMode="auto">
            <a:xfrm>
              <a:off x="4181" y="3250"/>
              <a:ext cx="95" cy="167"/>
            </a:xfrm>
            <a:custGeom>
              <a:avLst/>
              <a:gdLst>
                <a:gd name="T0" fmla="*/ 0 w 572"/>
                <a:gd name="T1" fmla="*/ 0 h 1000"/>
                <a:gd name="T2" fmla="*/ 0 w 572"/>
                <a:gd name="T3" fmla="*/ 0 h 1000"/>
                <a:gd name="T4" fmla="*/ 0 w 572"/>
                <a:gd name="T5" fmla="*/ 0 h 1000"/>
                <a:gd name="T6" fmla="*/ 0 w 572"/>
                <a:gd name="T7" fmla="*/ 0 h 1000"/>
                <a:gd name="T8" fmla="*/ 0 w 572"/>
                <a:gd name="T9" fmla="*/ 0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2"/>
                <a:gd name="T16" fmla="*/ 0 h 1000"/>
                <a:gd name="T17" fmla="*/ 572 w 572"/>
                <a:gd name="T18" fmla="*/ 1000 h 1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2" h="1000">
                  <a:moveTo>
                    <a:pt x="321" y="0"/>
                  </a:moveTo>
                  <a:lnTo>
                    <a:pt x="0" y="857"/>
                  </a:lnTo>
                  <a:lnTo>
                    <a:pt x="321" y="1000"/>
                  </a:lnTo>
                  <a:lnTo>
                    <a:pt x="572" y="18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E57D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7" name="Freeform 45"/>
            <p:cNvSpPr>
              <a:spLocks/>
            </p:cNvSpPr>
            <p:nvPr/>
          </p:nvSpPr>
          <p:spPr bwMode="auto">
            <a:xfrm>
              <a:off x="4181" y="3206"/>
              <a:ext cx="149" cy="117"/>
            </a:xfrm>
            <a:custGeom>
              <a:avLst/>
              <a:gdLst>
                <a:gd name="T0" fmla="*/ 0 w 896"/>
                <a:gd name="T1" fmla="*/ 0 h 702"/>
                <a:gd name="T2" fmla="*/ 0 w 896"/>
                <a:gd name="T3" fmla="*/ 0 h 702"/>
                <a:gd name="T4" fmla="*/ 0 w 896"/>
                <a:gd name="T5" fmla="*/ 0 h 702"/>
                <a:gd name="T6" fmla="*/ 0 w 896"/>
                <a:gd name="T7" fmla="*/ 0 h 702"/>
                <a:gd name="T8" fmla="*/ 0 w 896"/>
                <a:gd name="T9" fmla="*/ 0 h 702"/>
                <a:gd name="T10" fmla="*/ 0 w 896"/>
                <a:gd name="T11" fmla="*/ 0 h 702"/>
                <a:gd name="T12" fmla="*/ 0 w 896"/>
                <a:gd name="T13" fmla="*/ 0 h 702"/>
                <a:gd name="T14" fmla="*/ 0 w 896"/>
                <a:gd name="T15" fmla="*/ 0 h 702"/>
                <a:gd name="T16" fmla="*/ 0 w 896"/>
                <a:gd name="T17" fmla="*/ 0 h 702"/>
                <a:gd name="T18" fmla="*/ 0 w 896"/>
                <a:gd name="T19" fmla="*/ 0 h 702"/>
                <a:gd name="T20" fmla="*/ 0 w 896"/>
                <a:gd name="T21" fmla="*/ 0 h 702"/>
                <a:gd name="T22" fmla="*/ 0 w 896"/>
                <a:gd name="T23" fmla="*/ 0 h 702"/>
                <a:gd name="T24" fmla="*/ 0 w 896"/>
                <a:gd name="T25" fmla="*/ 0 h 702"/>
                <a:gd name="T26" fmla="*/ 0 w 896"/>
                <a:gd name="T27" fmla="*/ 0 h 702"/>
                <a:gd name="T28" fmla="*/ 0 w 896"/>
                <a:gd name="T29" fmla="*/ 0 h 702"/>
                <a:gd name="T30" fmla="*/ 0 w 896"/>
                <a:gd name="T31" fmla="*/ 0 h 702"/>
                <a:gd name="T32" fmla="*/ 0 w 896"/>
                <a:gd name="T33" fmla="*/ 0 h 702"/>
                <a:gd name="T34" fmla="*/ 0 w 896"/>
                <a:gd name="T35" fmla="*/ 0 h 702"/>
                <a:gd name="T36" fmla="*/ 0 w 896"/>
                <a:gd name="T37" fmla="*/ 0 h 702"/>
                <a:gd name="T38" fmla="*/ 0 w 896"/>
                <a:gd name="T39" fmla="*/ 0 h 702"/>
                <a:gd name="T40" fmla="*/ 0 w 896"/>
                <a:gd name="T41" fmla="*/ 0 h 702"/>
                <a:gd name="T42" fmla="*/ 0 w 896"/>
                <a:gd name="T43" fmla="*/ 0 h 702"/>
                <a:gd name="T44" fmla="*/ 0 w 896"/>
                <a:gd name="T45" fmla="*/ 0 h 702"/>
                <a:gd name="T46" fmla="*/ 0 w 896"/>
                <a:gd name="T47" fmla="*/ 0 h 702"/>
                <a:gd name="T48" fmla="*/ 0 w 896"/>
                <a:gd name="T49" fmla="*/ 0 h 702"/>
                <a:gd name="T50" fmla="*/ 0 w 896"/>
                <a:gd name="T51" fmla="*/ 0 h 702"/>
                <a:gd name="T52" fmla="*/ 0 w 896"/>
                <a:gd name="T53" fmla="*/ 0 h 702"/>
                <a:gd name="T54" fmla="*/ 0 w 896"/>
                <a:gd name="T55" fmla="*/ 0 h 702"/>
                <a:gd name="T56" fmla="*/ 0 w 896"/>
                <a:gd name="T57" fmla="*/ 0 h 702"/>
                <a:gd name="T58" fmla="*/ 0 w 896"/>
                <a:gd name="T59" fmla="*/ 0 h 702"/>
                <a:gd name="T60" fmla="*/ 0 w 896"/>
                <a:gd name="T61" fmla="*/ 0 h 702"/>
                <a:gd name="T62" fmla="*/ 0 w 896"/>
                <a:gd name="T63" fmla="*/ 0 h 702"/>
                <a:gd name="T64" fmla="*/ 0 w 896"/>
                <a:gd name="T65" fmla="*/ 0 h 702"/>
                <a:gd name="T66" fmla="*/ 0 w 896"/>
                <a:gd name="T67" fmla="*/ 0 h 702"/>
                <a:gd name="T68" fmla="*/ 0 w 896"/>
                <a:gd name="T69" fmla="*/ 0 h 702"/>
                <a:gd name="T70" fmla="*/ 0 w 896"/>
                <a:gd name="T71" fmla="*/ 0 h 702"/>
                <a:gd name="T72" fmla="*/ 0 w 896"/>
                <a:gd name="T73" fmla="*/ 0 h 702"/>
                <a:gd name="T74" fmla="*/ 0 w 896"/>
                <a:gd name="T75" fmla="*/ 0 h 702"/>
                <a:gd name="T76" fmla="*/ 0 w 896"/>
                <a:gd name="T77" fmla="*/ 0 h 702"/>
                <a:gd name="T78" fmla="*/ 0 w 896"/>
                <a:gd name="T79" fmla="*/ 0 h 702"/>
                <a:gd name="T80" fmla="*/ 0 w 896"/>
                <a:gd name="T81" fmla="*/ 0 h 702"/>
                <a:gd name="T82" fmla="*/ 0 w 896"/>
                <a:gd name="T83" fmla="*/ 0 h 702"/>
                <a:gd name="T84" fmla="*/ 0 w 896"/>
                <a:gd name="T85" fmla="*/ 0 h 702"/>
                <a:gd name="T86" fmla="*/ 0 w 896"/>
                <a:gd name="T87" fmla="*/ 0 h 702"/>
                <a:gd name="T88" fmla="*/ 0 w 896"/>
                <a:gd name="T89" fmla="*/ 0 h 702"/>
                <a:gd name="T90" fmla="*/ 0 w 896"/>
                <a:gd name="T91" fmla="*/ 0 h 702"/>
                <a:gd name="T92" fmla="*/ 0 w 896"/>
                <a:gd name="T93" fmla="*/ 0 h 702"/>
                <a:gd name="T94" fmla="*/ 0 w 896"/>
                <a:gd name="T95" fmla="*/ 0 h 702"/>
                <a:gd name="T96" fmla="*/ 0 w 896"/>
                <a:gd name="T97" fmla="*/ 0 h 702"/>
                <a:gd name="T98" fmla="*/ 0 w 896"/>
                <a:gd name="T99" fmla="*/ 0 h 702"/>
                <a:gd name="T100" fmla="*/ 0 w 896"/>
                <a:gd name="T101" fmla="*/ 0 h 702"/>
                <a:gd name="T102" fmla="*/ 0 w 896"/>
                <a:gd name="T103" fmla="*/ 0 h 702"/>
                <a:gd name="T104" fmla="*/ 0 w 896"/>
                <a:gd name="T105" fmla="*/ 0 h 7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96"/>
                <a:gd name="T160" fmla="*/ 0 h 702"/>
                <a:gd name="T161" fmla="*/ 896 w 896"/>
                <a:gd name="T162" fmla="*/ 702 h 70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96" h="702">
                  <a:moveTo>
                    <a:pt x="474" y="0"/>
                  </a:moveTo>
                  <a:lnTo>
                    <a:pt x="461" y="0"/>
                  </a:lnTo>
                  <a:lnTo>
                    <a:pt x="447" y="1"/>
                  </a:lnTo>
                  <a:lnTo>
                    <a:pt x="432" y="3"/>
                  </a:lnTo>
                  <a:lnTo>
                    <a:pt x="416" y="5"/>
                  </a:lnTo>
                  <a:lnTo>
                    <a:pt x="399" y="9"/>
                  </a:lnTo>
                  <a:lnTo>
                    <a:pt x="383" y="13"/>
                  </a:lnTo>
                  <a:lnTo>
                    <a:pt x="365" y="19"/>
                  </a:lnTo>
                  <a:lnTo>
                    <a:pt x="348" y="24"/>
                  </a:lnTo>
                  <a:lnTo>
                    <a:pt x="311" y="38"/>
                  </a:lnTo>
                  <a:lnTo>
                    <a:pt x="273" y="54"/>
                  </a:lnTo>
                  <a:lnTo>
                    <a:pt x="236" y="72"/>
                  </a:lnTo>
                  <a:lnTo>
                    <a:pt x="199" y="92"/>
                  </a:lnTo>
                  <a:lnTo>
                    <a:pt x="179" y="103"/>
                  </a:lnTo>
                  <a:lnTo>
                    <a:pt x="163" y="114"/>
                  </a:lnTo>
                  <a:lnTo>
                    <a:pt x="145" y="127"/>
                  </a:lnTo>
                  <a:lnTo>
                    <a:pt x="128" y="138"/>
                  </a:lnTo>
                  <a:lnTo>
                    <a:pt x="112" y="150"/>
                  </a:lnTo>
                  <a:lnTo>
                    <a:pt x="96" y="163"/>
                  </a:lnTo>
                  <a:lnTo>
                    <a:pt x="82" y="176"/>
                  </a:lnTo>
                  <a:lnTo>
                    <a:pt x="68" y="188"/>
                  </a:lnTo>
                  <a:lnTo>
                    <a:pt x="56" y="202"/>
                  </a:lnTo>
                  <a:lnTo>
                    <a:pt x="45" y="215"/>
                  </a:lnTo>
                  <a:lnTo>
                    <a:pt x="33" y="229"/>
                  </a:lnTo>
                  <a:lnTo>
                    <a:pt x="24" y="242"/>
                  </a:lnTo>
                  <a:lnTo>
                    <a:pt x="17" y="256"/>
                  </a:lnTo>
                  <a:lnTo>
                    <a:pt x="10" y="270"/>
                  </a:lnTo>
                  <a:lnTo>
                    <a:pt x="5" y="284"/>
                  </a:lnTo>
                  <a:lnTo>
                    <a:pt x="2" y="297"/>
                  </a:lnTo>
                  <a:lnTo>
                    <a:pt x="0" y="313"/>
                  </a:lnTo>
                  <a:lnTo>
                    <a:pt x="0" y="326"/>
                  </a:lnTo>
                  <a:lnTo>
                    <a:pt x="2" y="338"/>
                  </a:lnTo>
                  <a:lnTo>
                    <a:pt x="5" y="348"/>
                  </a:lnTo>
                  <a:lnTo>
                    <a:pt x="12" y="356"/>
                  </a:lnTo>
                  <a:lnTo>
                    <a:pt x="20" y="362"/>
                  </a:lnTo>
                  <a:lnTo>
                    <a:pt x="29" y="367"/>
                  </a:lnTo>
                  <a:lnTo>
                    <a:pt x="40" y="371"/>
                  </a:lnTo>
                  <a:lnTo>
                    <a:pt x="53" y="374"/>
                  </a:lnTo>
                  <a:lnTo>
                    <a:pt x="66" y="375"/>
                  </a:lnTo>
                  <a:lnTo>
                    <a:pt x="81" y="375"/>
                  </a:lnTo>
                  <a:lnTo>
                    <a:pt x="96" y="375"/>
                  </a:lnTo>
                  <a:lnTo>
                    <a:pt x="130" y="371"/>
                  </a:lnTo>
                  <a:lnTo>
                    <a:pt x="166" y="365"/>
                  </a:lnTo>
                  <a:lnTo>
                    <a:pt x="243" y="350"/>
                  </a:lnTo>
                  <a:lnTo>
                    <a:pt x="319" y="335"/>
                  </a:lnTo>
                  <a:lnTo>
                    <a:pt x="335" y="333"/>
                  </a:lnTo>
                  <a:lnTo>
                    <a:pt x="352" y="331"/>
                  </a:lnTo>
                  <a:lnTo>
                    <a:pt x="369" y="330"/>
                  </a:lnTo>
                  <a:lnTo>
                    <a:pt x="384" y="330"/>
                  </a:lnTo>
                  <a:lnTo>
                    <a:pt x="398" y="331"/>
                  </a:lnTo>
                  <a:lnTo>
                    <a:pt x="411" y="332"/>
                  </a:lnTo>
                  <a:lnTo>
                    <a:pt x="422" y="335"/>
                  </a:lnTo>
                  <a:lnTo>
                    <a:pt x="432" y="340"/>
                  </a:lnTo>
                  <a:lnTo>
                    <a:pt x="441" y="346"/>
                  </a:lnTo>
                  <a:lnTo>
                    <a:pt x="450" y="353"/>
                  </a:lnTo>
                  <a:lnTo>
                    <a:pt x="460" y="365"/>
                  </a:lnTo>
                  <a:lnTo>
                    <a:pt x="470" y="377"/>
                  </a:lnTo>
                  <a:lnTo>
                    <a:pt x="490" y="406"/>
                  </a:lnTo>
                  <a:lnTo>
                    <a:pt x="512" y="441"/>
                  </a:lnTo>
                  <a:lnTo>
                    <a:pt x="534" y="480"/>
                  </a:lnTo>
                  <a:lnTo>
                    <a:pt x="558" y="520"/>
                  </a:lnTo>
                  <a:lnTo>
                    <a:pt x="582" y="560"/>
                  </a:lnTo>
                  <a:lnTo>
                    <a:pt x="609" y="598"/>
                  </a:lnTo>
                  <a:lnTo>
                    <a:pt x="622" y="616"/>
                  </a:lnTo>
                  <a:lnTo>
                    <a:pt x="635" y="633"/>
                  </a:lnTo>
                  <a:lnTo>
                    <a:pt x="650" y="649"/>
                  </a:lnTo>
                  <a:lnTo>
                    <a:pt x="663" y="662"/>
                  </a:lnTo>
                  <a:lnTo>
                    <a:pt x="678" y="675"/>
                  </a:lnTo>
                  <a:lnTo>
                    <a:pt x="693" y="685"/>
                  </a:lnTo>
                  <a:lnTo>
                    <a:pt x="707" y="693"/>
                  </a:lnTo>
                  <a:lnTo>
                    <a:pt x="722" y="698"/>
                  </a:lnTo>
                  <a:lnTo>
                    <a:pt x="737" y="702"/>
                  </a:lnTo>
                  <a:lnTo>
                    <a:pt x="753" y="702"/>
                  </a:lnTo>
                  <a:lnTo>
                    <a:pt x="769" y="698"/>
                  </a:lnTo>
                  <a:lnTo>
                    <a:pt x="785" y="693"/>
                  </a:lnTo>
                  <a:lnTo>
                    <a:pt x="800" y="682"/>
                  </a:lnTo>
                  <a:lnTo>
                    <a:pt x="817" y="669"/>
                  </a:lnTo>
                  <a:lnTo>
                    <a:pt x="833" y="651"/>
                  </a:lnTo>
                  <a:lnTo>
                    <a:pt x="850" y="630"/>
                  </a:lnTo>
                  <a:lnTo>
                    <a:pt x="859" y="616"/>
                  </a:lnTo>
                  <a:lnTo>
                    <a:pt x="867" y="600"/>
                  </a:lnTo>
                  <a:lnTo>
                    <a:pt x="873" y="585"/>
                  </a:lnTo>
                  <a:lnTo>
                    <a:pt x="880" y="569"/>
                  </a:lnTo>
                  <a:lnTo>
                    <a:pt x="885" y="551"/>
                  </a:lnTo>
                  <a:lnTo>
                    <a:pt x="888" y="533"/>
                  </a:lnTo>
                  <a:lnTo>
                    <a:pt x="891" y="515"/>
                  </a:lnTo>
                  <a:lnTo>
                    <a:pt x="893" y="496"/>
                  </a:lnTo>
                  <a:lnTo>
                    <a:pt x="895" y="477"/>
                  </a:lnTo>
                  <a:lnTo>
                    <a:pt x="896" y="457"/>
                  </a:lnTo>
                  <a:lnTo>
                    <a:pt x="896" y="437"/>
                  </a:lnTo>
                  <a:lnTo>
                    <a:pt x="895" y="416"/>
                  </a:lnTo>
                  <a:lnTo>
                    <a:pt x="892" y="395"/>
                  </a:lnTo>
                  <a:lnTo>
                    <a:pt x="890" y="375"/>
                  </a:lnTo>
                  <a:lnTo>
                    <a:pt x="888" y="353"/>
                  </a:lnTo>
                  <a:lnTo>
                    <a:pt x="883" y="333"/>
                  </a:lnTo>
                  <a:lnTo>
                    <a:pt x="874" y="292"/>
                  </a:lnTo>
                  <a:lnTo>
                    <a:pt x="863" y="251"/>
                  </a:lnTo>
                  <a:lnTo>
                    <a:pt x="851" y="213"/>
                  </a:lnTo>
                  <a:lnTo>
                    <a:pt x="836" y="175"/>
                  </a:lnTo>
                  <a:lnTo>
                    <a:pt x="821" y="141"/>
                  </a:lnTo>
                  <a:lnTo>
                    <a:pt x="804" y="109"/>
                  </a:lnTo>
                  <a:lnTo>
                    <a:pt x="795" y="94"/>
                  </a:lnTo>
                  <a:lnTo>
                    <a:pt x="786" y="81"/>
                  </a:lnTo>
                  <a:lnTo>
                    <a:pt x="777" y="68"/>
                  </a:lnTo>
                  <a:lnTo>
                    <a:pt x="768" y="56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D55C4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8" name="Freeform 46"/>
            <p:cNvSpPr>
              <a:spLocks/>
            </p:cNvSpPr>
            <p:nvPr/>
          </p:nvSpPr>
          <p:spPr bwMode="auto">
            <a:xfrm>
              <a:off x="4253" y="3181"/>
              <a:ext cx="63" cy="63"/>
            </a:xfrm>
            <a:custGeom>
              <a:avLst/>
              <a:gdLst>
                <a:gd name="T0" fmla="*/ 0 w 378"/>
                <a:gd name="T1" fmla="*/ 0 h 381"/>
                <a:gd name="T2" fmla="*/ 0 w 378"/>
                <a:gd name="T3" fmla="*/ 0 h 381"/>
                <a:gd name="T4" fmla="*/ 0 w 378"/>
                <a:gd name="T5" fmla="*/ 0 h 381"/>
                <a:gd name="T6" fmla="*/ 0 w 378"/>
                <a:gd name="T7" fmla="*/ 0 h 381"/>
                <a:gd name="T8" fmla="*/ 0 w 378"/>
                <a:gd name="T9" fmla="*/ 0 h 381"/>
                <a:gd name="T10" fmla="*/ 0 w 378"/>
                <a:gd name="T11" fmla="*/ 0 h 381"/>
                <a:gd name="T12" fmla="*/ 0 w 378"/>
                <a:gd name="T13" fmla="*/ 0 h 381"/>
                <a:gd name="T14" fmla="*/ 0 w 378"/>
                <a:gd name="T15" fmla="*/ 0 h 381"/>
                <a:gd name="T16" fmla="*/ 0 w 378"/>
                <a:gd name="T17" fmla="*/ 0 h 381"/>
                <a:gd name="T18" fmla="*/ 0 w 378"/>
                <a:gd name="T19" fmla="*/ 0 h 381"/>
                <a:gd name="T20" fmla="*/ 0 w 378"/>
                <a:gd name="T21" fmla="*/ 0 h 381"/>
                <a:gd name="T22" fmla="*/ 0 w 378"/>
                <a:gd name="T23" fmla="*/ 0 h 381"/>
                <a:gd name="T24" fmla="*/ 0 w 378"/>
                <a:gd name="T25" fmla="*/ 0 h 381"/>
                <a:gd name="T26" fmla="*/ 0 w 378"/>
                <a:gd name="T27" fmla="*/ 0 h 381"/>
                <a:gd name="T28" fmla="*/ 0 w 378"/>
                <a:gd name="T29" fmla="*/ 0 h 381"/>
                <a:gd name="T30" fmla="*/ 0 w 378"/>
                <a:gd name="T31" fmla="*/ 0 h 381"/>
                <a:gd name="T32" fmla="*/ 0 w 378"/>
                <a:gd name="T33" fmla="*/ 0 h 381"/>
                <a:gd name="T34" fmla="*/ 0 w 378"/>
                <a:gd name="T35" fmla="*/ 0 h 381"/>
                <a:gd name="T36" fmla="*/ 0 w 378"/>
                <a:gd name="T37" fmla="*/ 0 h 381"/>
                <a:gd name="T38" fmla="*/ 0 w 378"/>
                <a:gd name="T39" fmla="*/ 0 h 381"/>
                <a:gd name="T40" fmla="*/ 0 w 378"/>
                <a:gd name="T41" fmla="*/ 0 h 381"/>
                <a:gd name="T42" fmla="*/ 0 w 378"/>
                <a:gd name="T43" fmla="*/ 0 h 381"/>
                <a:gd name="T44" fmla="*/ 0 w 378"/>
                <a:gd name="T45" fmla="*/ 0 h 381"/>
                <a:gd name="T46" fmla="*/ 0 w 378"/>
                <a:gd name="T47" fmla="*/ 0 h 381"/>
                <a:gd name="T48" fmla="*/ 0 w 378"/>
                <a:gd name="T49" fmla="*/ 0 h 381"/>
                <a:gd name="T50" fmla="*/ 0 w 378"/>
                <a:gd name="T51" fmla="*/ 0 h 38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78"/>
                <a:gd name="T79" fmla="*/ 0 h 381"/>
                <a:gd name="T80" fmla="*/ 378 w 378"/>
                <a:gd name="T81" fmla="*/ 381 h 38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78" h="381">
                  <a:moveTo>
                    <a:pt x="98" y="0"/>
                  </a:moveTo>
                  <a:lnTo>
                    <a:pt x="0" y="253"/>
                  </a:lnTo>
                  <a:lnTo>
                    <a:pt x="2" y="259"/>
                  </a:lnTo>
                  <a:lnTo>
                    <a:pt x="10" y="279"/>
                  </a:lnTo>
                  <a:lnTo>
                    <a:pt x="16" y="292"/>
                  </a:lnTo>
                  <a:lnTo>
                    <a:pt x="25" y="306"/>
                  </a:lnTo>
                  <a:lnTo>
                    <a:pt x="35" y="320"/>
                  </a:lnTo>
                  <a:lnTo>
                    <a:pt x="47" y="335"/>
                  </a:lnTo>
                  <a:lnTo>
                    <a:pt x="55" y="341"/>
                  </a:lnTo>
                  <a:lnTo>
                    <a:pt x="63" y="348"/>
                  </a:lnTo>
                  <a:lnTo>
                    <a:pt x="71" y="354"/>
                  </a:lnTo>
                  <a:lnTo>
                    <a:pt x="80" y="359"/>
                  </a:lnTo>
                  <a:lnTo>
                    <a:pt x="90" y="365"/>
                  </a:lnTo>
                  <a:lnTo>
                    <a:pt x="101" y="369"/>
                  </a:lnTo>
                  <a:lnTo>
                    <a:pt x="112" y="373"/>
                  </a:lnTo>
                  <a:lnTo>
                    <a:pt x="125" y="376"/>
                  </a:lnTo>
                  <a:lnTo>
                    <a:pt x="137" y="378"/>
                  </a:lnTo>
                  <a:lnTo>
                    <a:pt x="150" y="379"/>
                  </a:lnTo>
                  <a:lnTo>
                    <a:pt x="165" y="381"/>
                  </a:lnTo>
                  <a:lnTo>
                    <a:pt x="181" y="379"/>
                  </a:lnTo>
                  <a:lnTo>
                    <a:pt x="198" y="377"/>
                  </a:lnTo>
                  <a:lnTo>
                    <a:pt x="214" y="375"/>
                  </a:lnTo>
                  <a:lnTo>
                    <a:pt x="232" y="370"/>
                  </a:lnTo>
                  <a:lnTo>
                    <a:pt x="252" y="364"/>
                  </a:lnTo>
                  <a:lnTo>
                    <a:pt x="378" y="5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D9957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599" name="Freeform 47"/>
            <p:cNvSpPr>
              <a:spLocks/>
            </p:cNvSpPr>
            <p:nvPr/>
          </p:nvSpPr>
          <p:spPr bwMode="auto">
            <a:xfrm>
              <a:off x="4098" y="2588"/>
              <a:ext cx="621" cy="638"/>
            </a:xfrm>
            <a:custGeom>
              <a:avLst/>
              <a:gdLst>
                <a:gd name="T0" fmla="*/ 0 w 3724"/>
                <a:gd name="T1" fmla="*/ 0 h 3826"/>
                <a:gd name="T2" fmla="*/ 0 w 3724"/>
                <a:gd name="T3" fmla="*/ 0 h 3826"/>
                <a:gd name="T4" fmla="*/ 0 w 3724"/>
                <a:gd name="T5" fmla="*/ 0 h 3826"/>
                <a:gd name="T6" fmla="*/ 0 w 3724"/>
                <a:gd name="T7" fmla="*/ 0 h 3826"/>
                <a:gd name="T8" fmla="*/ 0 w 3724"/>
                <a:gd name="T9" fmla="*/ 0 h 3826"/>
                <a:gd name="T10" fmla="*/ 0 w 3724"/>
                <a:gd name="T11" fmla="*/ 0 h 3826"/>
                <a:gd name="T12" fmla="*/ 0 w 3724"/>
                <a:gd name="T13" fmla="*/ 0 h 3826"/>
                <a:gd name="T14" fmla="*/ 0 w 3724"/>
                <a:gd name="T15" fmla="*/ 0 h 3826"/>
                <a:gd name="T16" fmla="*/ 0 w 3724"/>
                <a:gd name="T17" fmla="*/ 0 h 3826"/>
                <a:gd name="T18" fmla="*/ 0 w 3724"/>
                <a:gd name="T19" fmla="*/ 0 h 3826"/>
                <a:gd name="T20" fmla="*/ 0 w 3724"/>
                <a:gd name="T21" fmla="*/ 0 h 3826"/>
                <a:gd name="T22" fmla="*/ 0 w 3724"/>
                <a:gd name="T23" fmla="*/ 0 h 3826"/>
                <a:gd name="T24" fmla="*/ 0 w 3724"/>
                <a:gd name="T25" fmla="*/ 0 h 3826"/>
                <a:gd name="T26" fmla="*/ 0 w 3724"/>
                <a:gd name="T27" fmla="*/ 0 h 3826"/>
                <a:gd name="T28" fmla="*/ 0 w 3724"/>
                <a:gd name="T29" fmla="*/ 0 h 3826"/>
                <a:gd name="T30" fmla="*/ 0 w 3724"/>
                <a:gd name="T31" fmla="*/ 0 h 3826"/>
                <a:gd name="T32" fmla="*/ 0 w 3724"/>
                <a:gd name="T33" fmla="*/ 0 h 3826"/>
                <a:gd name="T34" fmla="*/ 0 w 3724"/>
                <a:gd name="T35" fmla="*/ 0 h 3826"/>
                <a:gd name="T36" fmla="*/ 0 w 3724"/>
                <a:gd name="T37" fmla="*/ 0 h 3826"/>
                <a:gd name="T38" fmla="*/ 0 w 3724"/>
                <a:gd name="T39" fmla="*/ 0 h 3826"/>
                <a:gd name="T40" fmla="*/ 0 w 3724"/>
                <a:gd name="T41" fmla="*/ 0 h 3826"/>
                <a:gd name="T42" fmla="*/ 0 w 3724"/>
                <a:gd name="T43" fmla="*/ 0 h 3826"/>
                <a:gd name="T44" fmla="*/ 0 w 3724"/>
                <a:gd name="T45" fmla="*/ 0 h 3826"/>
                <a:gd name="T46" fmla="*/ 0 w 3724"/>
                <a:gd name="T47" fmla="*/ 0 h 3826"/>
                <a:gd name="T48" fmla="*/ 0 w 3724"/>
                <a:gd name="T49" fmla="*/ 0 h 3826"/>
                <a:gd name="T50" fmla="*/ 0 w 3724"/>
                <a:gd name="T51" fmla="*/ 0 h 3826"/>
                <a:gd name="T52" fmla="*/ 0 w 3724"/>
                <a:gd name="T53" fmla="*/ 0 h 3826"/>
                <a:gd name="T54" fmla="*/ 0 w 3724"/>
                <a:gd name="T55" fmla="*/ 0 h 3826"/>
                <a:gd name="T56" fmla="*/ 0 w 3724"/>
                <a:gd name="T57" fmla="*/ 0 h 3826"/>
                <a:gd name="T58" fmla="*/ 0 w 3724"/>
                <a:gd name="T59" fmla="*/ 0 h 3826"/>
                <a:gd name="T60" fmla="*/ 0 w 3724"/>
                <a:gd name="T61" fmla="*/ 0 h 3826"/>
                <a:gd name="T62" fmla="*/ 0 w 3724"/>
                <a:gd name="T63" fmla="*/ 0 h 3826"/>
                <a:gd name="T64" fmla="*/ 0 w 3724"/>
                <a:gd name="T65" fmla="*/ 0 h 3826"/>
                <a:gd name="T66" fmla="*/ 0 w 3724"/>
                <a:gd name="T67" fmla="*/ 0 h 3826"/>
                <a:gd name="T68" fmla="*/ 0 w 3724"/>
                <a:gd name="T69" fmla="*/ 0 h 3826"/>
                <a:gd name="T70" fmla="*/ 0 w 3724"/>
                <a:gd name="T71" fmla="*/ 0 h 3826"/>
                <a:gd name="T72" fmla="*/ 0 w 3724"/>
                <a:gd name="T73" fmla="*/ 0 h 3826"/>
                <a:gd name="T74" fmla="*/ 0 w 3724"/>
                <a:gd name="T75" fmla="*/ 0 h 3826"/>
                <a:gd name="T76" fmla="*/ 0 w 3724"/>
                <a:gd name="T77" fmla="*/ 0 h 3826"/>
                <a:gd name="T78" fmla="*/ 0 w 3724"/>
                <a:gd name="T79" fmla="*/ 0 h 3826"/>
                <a:gd name="T80" fmla="*/ 0 w 3724"/>
                <a:gd name="T81" fmla="*/ 0 h 3826"/>
                <a:gd name="T82" fmla="*/ 0 w 3724"/>
                <a:gd name="T83" fmla="*/ 0 h 3826"/>
                <a:gd name="T84" fmla="*/ 0 w 3724"/>
                <a:gd name="T85" fmla="*/ 0 h 3826"/>
                <a:gd name="T86" fmla="*/ 0 w 3724"/>
                <a:gd name="T87" fmla="*/ 0 h 3826"/>
                <a:gd name="T88" fmla="*/ 0 w 3724"/>
                <a:gd name="T89" fmla="*/ 0 h 3826"/>
                <a:gd name="T90" fmla="*/ 0 w 3724"/>
                <a:gd name="T91" fmla="*/ 0 h 3826"/>
                <a:gd name="T92" fmla="*/ 0 w 3724"/>
                <a:gd name="T93" fmla="*/ 0 h 3826"/>
                <a:gd name="T94" fmla="*/ 0 w 3724"/>
                <a:gd name="T95" fmla="*/ 0 h 3826"/>
                <a:gd name="T96" fmla="*/ 0 w 3724"/>
                <a:gd name="T97" fmla="*/ 0 h 3826"/>
                <a:gd name="T98" fmla="*/ 0 w 3724"/>
                <a:gd name="T99" fmla="*/ 0 h 3826"/>
                <a:gd name="T100" fmla="*/ 0 w 3724"/>
                <a:gd name="T101" fmla="*/ 0 h 3826"/>
                <a:gd name="T102" fmla="*/ 0 w 3724"/>
                <a:gd name="T103" fmla="*/ 0 h 3826"/>
                <a:gd name="T104" fmla="*/ 0 w 3724"/>
                <a:gd name="T105" fmla="*/ 0 h 3826"/>
                <a:gd name="T106" fmla="*/ 0 w 3724"/>
                <a:gd name="T107" fmla="*/ 0 h 3826"/>
                <a:gd name="T108" fmla="*/ 0 w 3724"/>
                <a:gd name="T109" fmla="*/ 0 h 38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724"/>
                <a:gd name="T166" fmla="*/ 0 h 3826"/>
                <a:gd name="T167" fmla="*/ 3724 w 3724"/>
                <a:gd name="T168" fmla="*/ 3826 h 382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724" h="3826">
                  <a:moveTo>
                    <a:pt x="2114" y="0"/>
                  </a:moveTo>
                  <a:lnTo>
                    <a:pt x="2104" y="0"/>
                  </a:lnTo>
                  <a:lnTo>
                    <a:pt x="2072" y="0"/>
                  </a:lnTo>
                  <a:lnTo>
                    <a:pt x="2051" y="0"/>
                  </a:lnTo>
                  <a:lnTo>
                    <a:pt x="2024" y="1"/>
                  </a:lnTo>
                  <a:lnTo>
                    <a:pt x="1994" y="3"/>
                  </a:lnTo>
                  <a:lnTo>
                    <a:pt x="1959" y="7"/>
                  </a:lnTo>
                  <a:lnTo>
                    <a:pt x="1921" y="11"/>
                  </a:lnTo>
                  <a:lnTo>
                    <a:pt x="1879" y="17"/>
                  </a:lnTo>
                  <a:lnTo>
                    <a:pt x="1834" y="25"/>
                  </a:lnTo>
                  <a:lnTo>
                    <a:pt x="1787" y="34"/>
                  </a:lnTo>
                  <a:lnTo>
                    <a:pt x="1738" y="46"/>
                  </a:lnTo>
                  <a:lnTo>
                    <a:pt x="1685" y="59"/>
                  </a:lnTo>
                  <a:lnTo>
                    <a:pt x="1630" y="75"/>
                  </a:lnTo>
                  <a:lnTo>
                    <a:pt x="1574" y="94"/>
                  </a:lnTo>
                  <a:lnTo>
                    <a:pt x="1516" y="117"/>
                  </a:lnTo>
                  <a:lnTo>
                    <a:pt x="1456" y="141"/>
                  </a:lnTo>
                  <a:lnTo>
                    <a:pt x="1395" y="170"/>
                  </a:lnTo>
                  <a:lnTo>
                    <a:pt x="1334" y="201"/>
                  </a:lnTo>
                  <a:lnTo>
                    <a:pt x="1271" y="236"/>
                  </a:lnTo>
                  <a:lnTo>
                    <a:pt x="1208" y="275"/>
                  </a:lnTo>
                  <a:lnTo>
                    <a:pt x="1145" y="319"/>
                  </a:lnTo>
                  <a:lnTo>
                    <a:pt x="1081" y="366"/>
                  </a:lnTo>
                  <a:lnTo>
                    <a:pt x="1018" y="418"/>
                  </a:lnTo>
                  <a:lnTo>
                    <a:pt x="955" y="475"/>
                  </a:lnTo>
                  <a:lnTo>
                    <a:pt x="894" y="536"/>
                  </a:lnTo>
                  <a:lnTo>
                    <a:pt x="833" y="603"/>
                  </a:lnTo>
                  <a:lnTo>
                    <a:pt x="773" y="675"/>
                  </a:lnTo>
                  <a:lnTo>
                    <a:pt x="715" y="751"/>
                  </a:lnTo>
                  <a:lnTo>
                    <a:pt x="658" y="834"/>
                  </a:lnTo>
                  <a:lnTo>
                    <a:pt x="603" y="923"/>
                  </a:lnTo>
                  <a:lnTo>
                    <a:pt x="599" y="931"/>
                  </a:lnTo>
                  <a:lnTo>
                    <a:pt x="587" y="951"/>
                  </a:lnTo>
                  <a:lnTo>
                    <a:pt x="567" y="982"/>
                  </a:lnTo>
                  <a:lnTo>
                    <a:pt x="541" y="1025"/>
                  </a:lnTo>
                  <a:lnTo>
                    <a:pt x="511" y="1076"/>
                  </a:lnTo>
                  <a:lnTo>
                    <a:pt x="475" y="1134"/>
                  </a:lnTo>
                  <a:lnTo>
                    <a:pt x="436" y="1199"/>
                  </a:lnTo>
                  <a:lnTo>
                    <a:pt x="393" y="1268"/>
                  </a:lnTo>
                  <a:lnTo>
                    <a:pt x="349" y="1340"/>
                  </a:lnTo>
                  <a:lnTo>
                    <a:pt x="303" y="1413"/>
                  </a:lnTo>
                  <a:lnTo>
                    <a:pt x="258" y="1487"/>
                  </a:lnTo>
                  <a:lnTo>
                    <a:pt x="213" y="1559"/>
                  </a:lnTo>
                  <a:lnTo>
                    <a:pt x="169" y="1628"/>
                  </a:lnTo>
                  <a:lnTo>
                    <a:pt x="129" y="1693"/>
                  </a:lnTo>
                  <a:lnTo>
                    <a:pt x="91" y="1753"/>
                  </a:lnTo>
                  <a:lnTo>
                    <a:pt x="58" y="1806"/>
                  </a:lnTo>
                  <a:lnTo>
                    <a:pt x="44" y="1830"/>
                  </a:lnTo>
                  <a:lnTo>
                    <a:pt x="32" y="1859"/>
                  </a:lnTo>
                  <a:lnTo>
                    <a:pt x="21" y="1894"/>
                  </a:lnTo>
                  <a:lnTo>
                    <a:pt x="13" y="1932"/>
                  </a:lnTo>
                  <a:lnTo>
                    <a:pt x="7" y="1975"/>
                  </a:lnTo>
                  <a:lnTo>
                    <a:pt x="2" y="2021"/>
                  </a:lnTo>
                  <a:lnTo>
                    <a:pt x="0" y="2071"/>
                  </a:lnTo>
                  <a:lnTo>
                    <a:pt x="1" y="2123"/>
                  </a:lnTo>
                  <a:lnTo>
                    <a:pt x="3" y="2179"/>
                  </a:lnTo>
                  <a:lnTo>
                    <a:pt x="10" y="2238"/>
                  </a:lnTo>
                  <a:lnTo>
                    <a:pt x="18" y="2298"/>
                  </a:lnTo>
                  <a:lnTo>
                    <a:pt x="30" y="2361"/>
                  </a:lnTo>
                  <a:lnTo>
                    <a:pt x="45" y="2427"/>
                  </a:lnTo>
                  <a:lnTo>
                    <a:pt x="63" y="2493"/>
                  </a:lnTo>
                  <a:lnTo>
                    <a:pt x="84" y="2561"/>
                  </a:lnTo>
                  <a:lnTo>
                    <a:pt x="110" y="2630"/>
                  </a:lnTo>
                  <a:lnTo>
                    <a:pt x="139" y="2699"/>
                  </a:lnTo>
                  <a:lnTo>
                    <a:pt x="172" y="2769"/>
                  </a:lnTo>
                  <a:lnTo>
                    <a:pt x="209" y="2840"/>
                  </a:lnTo>
                  <a:lnTo>
                    <a:pt x="249" y="2910"/>
                  </a:lnTo>
                  <a:lnTo>
                    <a:pt x="295" y="2980"/>
                  </a:lnTo>
                  <a:lnTo>
                    <a:pt x="345" y="3050"/>
                  </a:lnTo>
                  <a:lnTo>
                    <a:pt x="400" y="3118"/>
                  </a:lnTo>
                  <a:lnTo>
                    <a:pt x="459" y="3186"/>
                  </a:lnTo>
                  <a:lnTo>
                    <a:pt x="523" y="3252"/>
                  </a:lnTo>
                  <a:lnTo>
                    <a:pt x="592" y="3316"/>
                  </a:lnTo>
                  <a:lnTo>
                    <a:pt x="666" y="3379"/>
                  </a:lnTo>
                  <a:lnTo>
                    <a:pt x="747" y="3438"/>
                  </a:lnTo>
                  <a:lnTo>
                    <a:pt x="831" y="3497"/>
                  </a:lnTo>
                  <a:lnTo>
                    <a:pt x="922" y="3552"/>
                  </a:lnTo>
                  <a:lnTo>
                    <a:pt x="1018" y="3603"/>
                  </a:lnTo>
                  <a:lnTo>
                    <a:pt x="1122" y="3653"/>
                  </a:lnTo>
                  <a:lnTo>
                    <a:pt x="1227" y="3696"/>
                  </a:lnTo>
                  <a:lnTo>
                    <a:pt x="1333" y="3734"/>
                  </a:lnTo>
                  <a:lnTo>
                    <a:pt x="1439" y="3764"/>
                  </a:lnTo>
                  <a:lnTo>
                    <a:pt x="1546" y="3789"/>
                  </a:lnTo>
                  <a:lnTo>
                    <a:pt x="1651" y="3807"/>
                  </a:lnTo>
                  <a:lnTo>
                    <a:pt x="1757" y="3819"/>
                  </a:lnTo>
                  <a:lnTo>
                    <a:pt x="1861" y="3824"/>
                  </a:lnTo>
                  <a:lnTo>
                    <a:pt x="1966" y="3826"/>
                  </a:lnTo>
                  <a:lnTo>
                    <a:pt x="2068" y="3820"/>
                  </a:lnTo>
                  <a:lnTo>
                    <a:pt x="2169" y="3809"/>
                  </a:lnTo>
                  <a:lnTo>
                    <a:pt x="2269" y="3793"/>
                  </a:lnTo>
                  <a:lnTo>
                    <a:pt x="2368" y="3771"/>
                  </a:lnTo>
                  <a:lnTo>
                    <a:pt x="2464" y="3744"/>
                  </a:lnTo>
                  <a:lnTo>
                    <a:pt x="2559" y="3711"/>
                  </a:lnTo>
                  <a:lnTo>
                    <a:pt x="2651" y="3675"/>
                  </a:lnTo>
                  <a:lnTo>
                    <a:pt x="2741" y="3632"/>
                  </a:lnTo>
                  <a:lnTo>
                    <a:pt x="2827" y="3586"/>
                  </a:lnTo>
                  <a:lnTo>
                    <a:pt x="2911" y="3535"/>
                  </a:lnTo>
                  <a:lnTo>
                    <a:pt x="2992" y="3480"/>
                  </a:lnTo>
                  <a:lnTo>
                    <a:pt x="3071" y="3419"/>
                  </a:lnTo>
                  <a:lnTo>
                    <a:pt x="3145" y="3355"/>
                  </a:lnTo>
                  <a:lnTo>
                    <a:pt x="3215" y="3287"/>
                  </a:lnTo>
                  <a:lnTo>
                    <a:pt x="3283" y="3215"/>
                  </a:lnTo>
                  <a:lnTo>
                    <a:pt x="3346" y="3138"/>
                  </a:lnTo>
                  <a:lnTo>
                    <a:pt x="3404" y="3059"/>
                  </a:lnTo>
                  <a:lnTo>
                    <a:pt x="3459" y="2976"/>
                  </a:lnTo>
                  <a:lnTo>
                    <a:pt x="3508" y="2889"/>
                  </a:lnTo>
                  <a:lnTo>
                    <a:pt x="3553" y="2798"/>
                  </a:lnTo>
                  <a:lnTo>
                    <a:pt x="3594" y="2705"/>
                  </a:lnTo>
                  <a:lnTo>
                    <a:pt x="3629" y="2608"/>
                  </a:lnTo>
                  <a:lnTo>
                    <a:pt x="3658" y="2510"/>
                  </a:lnTo>
                  <a:lnTo>
                    <a:pt x="3681" y="2406"/>
                  </a:lnTo>
                  <a:lnTo>
                    <a:pt x="3699" y="2304"/>
                  </a:lnTo>
                  <a:lnTo>
                    <a:pt x="3713" y="2202"/>
                  </a:lnTo>
                  <a:lnTo>
                    <a:pt x="3721" y="2102"/>
                  </a:lnTo>
                  <a:lnTo>
                    <a:pt x="3724" y="2003"/>
                  </a:lnTo>
                  <a:lnTo>
                    <a:pt x="3723" y="1907"/>
                  </a:lnTo>
                  <a:lnTo>
                    <a:pt x="3718" y="1811"/>
                  </a:lnTo>
                  <a:lnTo>
                    <a:pt x="3709" y="1719"/>
                  </a:lnTo>
                  <a:lnTo>
                    <a:pt x="3697" y="1628"/>
                  </a:lnTo>
                  <a:lnTo>
                    <a:pt x="3681" y="1539"/>
                  </a:lnTo>
                  <a:lnTo>
                    <a:pt x="3663" y="1453"/>
                  </a:lnTo>
                  <a:lnTo>
                    <a:pt x="3643" y="1369"/>
                  </a:lnTo>
                  <a:lnTo>
                    <a:pt x="3621" y="1288"/>
                  </a:lnTo>
                  <a:lnTo>
                    <a:pt x="3596" y="1209"/>
                  </a:lnTo>
                  <a:lnTo>
                    <a:pt x="3569" y="1134"/>
                  </a:lnTo>
                  <a:lnTo>
                    <a:pt x="3542" y="1061"/>
                  </a:lnTo>
                  <a:lnTo>
                    <a:pt x="3513" y="991"/>
                  </a:lnTo>
                  <a:lnTo>
                    <a:pt x="3484" y="925"/>
                  </a:lnTo>
                  <a:lnTo>
                    <a:pt x="3455" y="862"/>
                  </a:lnTo>
                  <a:lnTo>
                    <a:pt x="3425" y="803"/>
                  </a:lnTo>
                  <a:lnTo>
                    <a:pt x="3396" y="748"/>
                  </a:lnTo>
                  <a:lnTo>
                    <a:pt x="3367" y="695"/>
                  </a:lnTo>
                  <a:lnTo>
                    <a:pt x="3340" y="647"/>
                  </a:lnTo>
                  <a:lnTo>
                    <a:pt x="3313" y="603"/>
                  </a:lnTo>
                  <a:lnTo>
                    <a:pt x="3287" y="563"/>
                  </a:lnTo>
                  <a:lnTo>
                    <a:pt x="3244" y="495"/>
                  </a:lnTo>
                  <a:lnTo>
                    <a:pt x="3209" y="447"/>
                  </a:lnTo>
                  <a:lnTo>
                    <a:pt x="3186" y="417"/>
                  </a:lnTo>
                  <a:lnTo>
                    <a:pt x="3177" y="405"/>
                  </a:lnTo>
                  <a:lnTo>
                    <a:pt x="3175" y="412"/>
                  </a:lnTo>
                  <a:lnTo>
                    <a:pt x="3168" y="430"/>
                  </a:lnTo>
                  <a:lnTo>
                    <a:pt x="3156" y="456"/>
                  </a:lnTo>
                  <a:lnTo>
                    <a:pt x="3140" y="487"/>
                  </a:lnTo>
                  <a:lnTo>
                    <a:pt x="3131" y="504"/>
                  </a:lnTo>
                  <a:lnTo>
                    <a:pt x="3121" y="521"/>
                  </a:lnTo>
                  <a:lnTo>
                    <a:pt x="3111" y="539"/>
                  </a:lnTo>
                  <a:lnTo>
                    <a:pt x="3100" y="556"/>
                  </a:lnTo>
                  <a:lnTo>
                    <a:pt x="3087" y="572"/>
                  </a:lnTo>
                  <a:lnTo>
                    <a:pt x="3075" y="587"/>
                  </a:lnTo>
                  <a:lnTo>
                    <a:pt x="3062" y="602"/>
                  </a:lnTo>
                  <a:lnTo>
                    <a:pt x="3048" y="614"/>
                  </a:lnTo>
                  <a:lnTo>
                    <a:pt x="3035" y="624"/>
                  </a:lnTo>
                  <a:lnTo>
                    <a:pt x="3020" y="632"/>
                  </a:lnTo>
                  <a:lnTo>
                    <a:pt x="3006" y="638"/>
                  </a:lnTo>
                  <a:lnTo>
                    <a:pt x="2991" y="640"/>
                  </a:lnTo>
                  <a:lnTo>
                    <a:pt x="2975" y="639"/>
                  </a:lnTo>
                  <a:lnTo>
                    <a:pt x="2961" y="634"/>
                  </a:lnTo>
                  <a:lnTo>
                    <a:pt x="2945" y="625"/>
                  </a:lnTo>
                  <a:lnTo>
                    <a:pt x="2930" y="612"/>
                  </a:lnTo>
                  <a:lnTo>
                    <a:pt x="2915" y="594"/>
                  </a:lnTo>
                  <a:lnTo>
                    <a:pt x="2900" y="572"/>
                  </a:lnTo>
                  <a:lnTo>
                    <a:pt x="2884" y="543"/>
                  </a:lnTo>
                  <a:lnTo>
                    <a:pt x="2870" y="509"/>
                  </a:lnTo>
                  <a:lnTo>
                    <a:pt x="2855" y="468"/>
                  </a:lnTo>
                  <a:lnTo>
                    <a:pt x="2842" y="422"/>
                  </a:lnTo>
                  <a:lnTo>
                    <a:pt x="2827" y="368"/>
                  </a:lnTo>
                  <a:lnTo>
                    <a:pt x="2815" y="308"/>
                  </a:lnTo>
                  <a:lnTo>
                    <a:pt x="2808" y="314"/>
                  </a:lnTo>
                  <a:lnTo>
                    <a:pt x="2791" y="331"/>
                  </a:lnTo>
                  <a:lnTo>
                    <a:pt x="2766" y="357"/>
                  </a:lnTo>
                  <a:lnTo>
                    <a:pt x="2734" y="388"/>
                  </a:lnTo>
                  <a:lnTo>
                    <a:pt x="2716" y="405"/>
                  </a:lnTo>
                  <a:lnTo>
                    <a:pt x="2697" y="422"/>
                  </a:lnTo>
                  <a:lnTo>
                    <a:pt x="2677" y="439"/>
                  </a:lnTo>
                  <a:lnTo>
                    <a:pt x="2656" y="456"/>
                  </a:lnTo>
                  <a:lnTo>
                    <a:pt x="2635" y="472"/>
                  </a:lnTo>
                  <a:lnTo>
                    <a:pt x="2614" y="486"/>
                  </a:lnTo>
                  <a:lnTo>
                    <a:pt x="2593" y="500"/>
                  </a:lnTo>
                  <a:lnTo>
                    <a:pt x="2573" y="511"/>
                  </a:lnTo>
                  <a:lnTo>
                    <a:pt x="2553" y="520"/>
                  </a:lnTo>
                  <a:lnTo>
                    <a:pt x="2534" y="527"/>
                  </a:lnTo>
                  <a:lnTo>
                    <a:pt x="2515" y="531"/>
                  </a:lnTo>
                  <a:lnTo>
                    <a:pt x="2498" y="532"/>
                  </a:lnTo>
                  <a:lnTo>
                    <a:pt x="2483" y="529"/>
                  </a:lnTo>
                  <a:lnTo>
                    <a:pt x="2469" y="523"/>
                  </a:lnTo>
                  <a:lnTo>
                    <a:pt x="2458" y="512"/>
                  </a:lnTo>
                  <a:lnTo>
                    <a:pt x="2447" y="496"/>
                  </a:lnTo>
                  <a:lnTo>
                    <a:pt x="2441" y="476"/>
                  </a:lnTo>
                  <a:lnTo>
                    <a:pt x="2436" y="451"/>
                  </a:lnTo>
                  <a:lnTo>
                    <a:pt x="2435" y="420"/>
                  </a:lnTo>
                  <a:lnTo>
                    <a:pt x="2436" y="383"/>
                  </a:lnTo>
                  <a:lnTo>
                    <a:pt x="2441" y="339"/>
                  </a:lnTo>
                  <a:lnTo>
                    <a:pt x="2450" y="290"/>
                  </a:lnTo>
                  <a:lnTo>
                    <a:pt x="2462" y="232"/>
                  </a:lnTo>
                  <a:lnTo>
                    <a:pt x="2478" y="167"/>
                  </a:lnTo>
                  <a:lnTo>
                    <a:pt x="2468" y="174"/>
                  </a:lnTo>
                  <a:lnTo>
                    <a:pt x="2440" y="189"/>
                  </a:lnTo>
                  <a:lnTo>
                    <a:pt x="2397" y="211"/>
                  </a:lnTo>
                  <a:lnTo>
                    <a:pt x="2343" y="238"/>
                  </a:lnTo>
                  <a:lnTo>
                    <a:pt x="2281" y="267"/>
                  </a:lnTo>
                  <a:lnTo>
                    <a:pt x="2215" y="295"/>
                  </a:lnTo>
                  <a:lnTo>
                    <a:pt x="2183" y="309"/>
                  </a:lnTo>
                  <a:lnTo>
                    <a:pt x="2149" y="321"/>
                  </a:lnTo>
                  <a:lnTo>
                    <a:pt x="2117" y="332"/>
                  </a:lnTo>
                  <a:lnTo>
                    <a:pt x="2086" y="341"/>
                  </a:lnTo>
                  <a:lnTo>
                    <a:pt x="2057" y="348"/>
                  </a:lnTo>
                  <a:lnTo>
                    <a:pt x="2030" y="353"/>
                  </a:lnTo>
                  <a:lnTo>
                    <a:pt x="2005" y="355"/>
                  </a:lnTo>
                  <a:lnTo>
                    <a:pt x="1984" y="355"/>
                  </a:lnTo>
                  <a:lnTo>
                    <a:pt x="1965" y="350"/>
                  </a:lnTo>
                  <a:lnTo>
                    <a:pt x="1951" y="342"/>
                  </a:lnTo>
                  <a:lnTo>
                    <a:pt x="1940" y="331"/>
                  </a:lnTo>
                  <a:lnTo>
                    <a:pt x="1936" y="315"/>
                  </a:lnTo>
                  <a:lnTo>
                    <a:pt x="1934" y="295"/>
                  </a:lnTo>
                  <a:lnTo>
                    <a:pt x="1940" y="271"/>
                  </a:lnTo>
                  <a:lnTo>
                    <a:pt x="1951" y="240"/>
                  </a:lnTo>
                  <a:lnTo>
                    <a:pt x="1969" y="204"/>
                  </a:lnTo>
                  <a:lnTo>
                    <a:pt x="1994" y="163"/>
                  </a:lnTo>
                  <a:lnTo>
                    <a:pt x="2026" y="114"/>
                  </a:lnTo>
                  <a:lnTo>
                    <a:pt x="2066" y="61"/>
                  </a:lnTo>
                  <a:lnTo>
                    <a:pt x="2114" y="0"/>
                  </a:lnTo>
                  <a:close/>
                </a:path>
              </a:pathLst>
            </a:custGeom>
            <a:solidFill>
              <a:srgbClr val="E4B0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0" name="Freeform 48"/>
            <p:cNvSpPr>
              <a:spLocks/>
            </p:cNvSpPr>
            <p:nvPr/>
          </p:nvSpPr>
          <p:spPr bwMode="auto">
            <a:xfrm>
              <a:off x="4249" y="2656"/>
              <a:ext cx="470" cy="570"/>
            </a:xfrm>
            <a:custGeom>
              <a:avLst/>
              <a:gdLst>
                <a:gd name="T0" fmla="*/ 0 w 2819"/>
                <a:gd name="T1" fmla="*/ 0 h 3421"/>
                <a:gd name="T2" fmla="*/ 0 w 2819"/>
                <a:gd name="T3" fmla="*/ 0 h 3421"/>
                <a:gd name="T4" fmla="*/ 0 w 2819"/>
                <a:gd name="T5" fmla="*/ 0 h 3421"/>
                <a:gd name="T6" fmla="*/ 0 w 2819"/>
                <a:gd name="T7" fmla="*/ 0 h 3421"/>
                <a:gd name="T8" fmla="*/ 0 w 2819"/>
                <a:gd name="T9" fmla="*/ 0 h 3421"/>
                <a:gd name="T10" fmla="*/ 0 w 2819"/>
                <a:gd name="T11" fmla="*/ 0 h 3421"/>
                <a:gd name="T12" fmla="*/ 0 w 2819"/>
                <a:gd name="T13" fmla="*/ 0 h 3421"/>
                <a:gd name="T14" fmla="*/ 0 w 2819"/>
                <a:gd name="T15" fmla="*/ 0 h 3421"/>
                <a:gd name="T16" fmla="*/ 0 w 2819"/>
                <a:gd name="T17" fmla="*/ 0 h 3421"/>
                <a:gd name="T18" fmla="*/ 0 w 2819"/>
                <a:gd name="T19" fmla="*/ 0 h 3421"/>
                <a:gd name="T20" fmla="*/ 0 w 2819"/>
                <a:gd name="T21" fmla="*/ 0 h 3421"/>
                <a:gd name="T22" fmla="*/ 0 w 2819"/>
                <a:gd name="T23" fmla="*/ 0 h 3421"/>
                <a:gd name="T24" fmla="*/ 0 w 2819"/>
                <a:gd name="T25" fmla="*/ 0 h 3421"/>
                <a:gd name="T26" fmla="*/ 0 w 2819"/>
                <a:gd name="T27" fmla="*/ 0 h 3421"/>
                <a:gd name="T28" fmla="*/ 0 w 2819"/>
                <a:gd name="T29" fmla="*/ 0 h 3421"/>
                <a:gd name="T30" fmla="*/ 0 w 2819"/>
                <a:gd name="T31" fmla="*/ 0 h 3421"/>
                <a:gd name="T32" fmla="*/ 0 w 2819"/>
                <a:gd name="T33" fmla="*/ 0 h 3421"/>
                <a:gd name="T34" fmla="*/ 0 w 2819"/>
                <a:gd name="T35" fmla="*/ 0 h 3421"/>
                <a:gd name="T36" fmla="*/ 0 w 2819"/>
                <a:gd name="T37" fmla="*/ 0 h 3421"/>
                <a:gd name="T38" fmla="*/ 0 w 2819"/>
                <a:gd name="T39" fmla="*/ 0 h 3421"/>
                <a:gd name="T40" fmla="*/ 0 w 2819"/>
                <a:gd name="T41" fmla="*/ 0 h 3421"/>
                <a:gd name="T42" fmla="*/ 0 w 2819"/>
                <a:gd name="T43" fmla="*/ 0 h 3421"/>
                <a:gd name="T44" fmla="*/ 0 w 2819"/>
                <a:gd name="T45" fmla="*/ 0 h 3421"/>
                <a:gd name="T46" fmla="*/ 0 w 2819"/>
                <a:gd name="T47" fmla="*/ 0 h 3421"/>
                <a:gd name="T48" fmla="*/ 0 w 2819"/>
                <a:gd name="T49" fmla="*/ 0 h 3421"/>
                <a:gd name="T50" fmla="*/ 0 w 2819"/>
                <a:gd name="T51" fmla="*/ 0 h 3421"/>
                <a:gd name="T52" fmla="*/ 0 w 2819"/>
                <a:gd name="T53" fmla="*/ 0 h 3421"/>
                <a:gd name="T54" fmla="*/ 0 w 2819"/>
                <a:gd name="T55" fmla="*/ 0 h 3421"/>
                <a:gd name="T56" fmla="*/ 0 w 2819"/>
                <a:gd name="T57" fmla="*/ 0 h 3421"/>
                <a:gd name="T58" fmla="*/ 0 w 2819"/>
                <a:gd name="T59" fmla="*/ 0 h 3421"/>
                <a:gd name="T60" fmla="*/ 0 w 2819"/>
                <a:gd name="T61" fmla="*/ 0 h 3421"/>
                <a:gd name="T62" fmla="*/ 0 w 2819"/>
                <a:gd name="T63" fmla="*/ 0 h 3421"/>
                <a:gd name="T64" fmla="*/ 0 w 2819"/>
                <a:gd name="T65" fmla="*/ 0 h 3421"/>
                <a:gd name="T66" fmla="*/ 0 w 2819"/>
                <a:gd name="T67" fmla="*/ 0 h 3421"/>
                <a:gd name="T68" fmla="*/ 0 w 2819"/>
                <a:gd name="T69" fmla="*/ 0 h 3421"/>
                <a:gd name="T70" fmla="*/ 0 w 2819"/>
                <a:gd name="T71" fmla="*/ 0 h 3421"/>
                <a:gd name="T72" fmla="*/ 0 w 2819"/>
                <a:gd name="T73" fmla="*/ 0 h 3421"/>
                <a:gd name="T74" fmla="*/ 0 w 2819"/>
                <a:gd name="T75" fmla="*/ 0 h 3421"/>
                <a:gd name="T76" fmla="*/ 0 w 2819"/>
                <a:gd name="T77" fmla="*/ 0 h 3421"/>
                <a:gd name="T78" fmla="*/ 0 w 2819"/>
                <a:gd name="T79" fmla="*/ 0 h 3421"/>
                <a:gd name="T80" fmla="*/ 0 w 2819"/>
                <a:gd name="T81" fmla="*/ 0 h 3421"/>
                <a:gd name="T82" fmla="*/ 0 w 2819"/>
                <a:gd name="T83" fmla="*/ 0 h 3421"/>
                <a:gd name="T84" fmla="*/ 0 w 2819"/>
                <a:gd name="T85" fmla="*/ 0 h 3421"/>
                <a:gd name="T86" fmla="*/ 0 w 2819"/>
                <a:gd name="T87" fmla="*/ 0 h 3421"/>
                <a:gd name="T88" fmla="*/ 0 w 2819"/>
                <a:gd name="T89" fmla="*/ 0 h 342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819"/>
                <a:gd name="T136" fmla="*/ 0 h 3421"/>
                <a:gd name="T137" fmla="*/ 2819 w 2819"/>
                <a:gd name="T138" fmla="*/ 3421 h 342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819" h="3421">
                  <a:moveTo>
                    <a:pt x="2272" y="0"/>
                  </a:moveTo>
                  <a:lnTo>
                    <a:pt x="2267" y="16"/>
                  </a:lnTo>
                  <a:lnTo>
                    <a:pt x="2249" y="55"/>
                  </a:lnTo>
                  <a:lnTo>
                    <a:pt x="2236" y="80"/>
                  </a:lnTo>
                  <a:lnTo>
                    <a:pt x="2222" y="107"/>
                  </a:lnTo>
                  <a:lnTo>
                    <a:pt x="2205" y="135"/>
                  </a:lnTo>
                  <a:lnTo>
                    <a:pt x="2187" y="162"/>
                  </a:lnTo>
                  <a:lnTo>
                    <a:pt x="2206" y="224"/>
                  </a:lnTo>
                  <a:lnTo>
                    <a:pt x="2226" y="290"/>
                  </a:lnTo>
                  <a:lnTo>
                    <a:pt x="2245" y="359"/>
                  </a:lnTo>
                  <a:lnTo>
                    <a:pt x="2263" y="429"/>
                  </a:lnTo>
                  <a:lnTo>
                    <a:pt x="2282" y="504"/>
                  </a:lnTo>
                  <a:lnTo>
                    <a:pt x="2299" y="581"/>
                  </a:lnTo>
                  <a:lnTo>
                    <a:pt x="2315" y="661"/>
                  </a:lnTo>
                  <a:lnTo>
                    <a:pt x="2330" y="741"/>
                  </a:lnTo>
                  <a:lnTo>
                    <a:pt x="2343" y="825"/>
                  </a:lnTo>
                  <a:lnTo>
                    <a:pt x="2354" y="910"/>
                  </a:lnTo>
                  <a:lnTo>
                    <a:pt x="2363" y="996"/>
                  </a:lnTo>
                  <a:lnTo>
                    <a:pt x="2371" y="1085"/>
                  </a:lnTo>
                  <a:lnTo>
                    <a:pt x="2376" y="1175"/>
                  </a:lnTo>
                  <a:lnTo>
                    <a:pt x="2378" y="1265"/>
                  </a:lnTo>
                  <a:lnTo>
                    <a:pt x="2378" y="1357"/>
                  </a:lnTo>
                  <a:lnTo>
                    <a:pt x="2374" y="1449"/>
                  </a:lnTo>
                  <a:lnTo>
                    <a:pt x="2368" y="1542"/>
                  </a:lnTo>
                  <a:lnTo>
                    <a:pt x="2358" y="1635"/>
                  </a:lnTo>
                  <a:lnTo>
                    <a:pt x="2344" y="1730"/>
                  </a:lnTo>
                  <a:lnTo>
                    <a:pt x="2326" y="1823"/>
                  </a:lnTo>
                  <a:lnTo>
                    <a:pt x="2305" y="1916"/>
                  </a:lnTo>
                  <a:lnTo>
                    <a:pt x="2279" y="2010"/>
                  </a:lnTo>
                  <a:lnTo>
                    <a:pt x="2249" y="2102"/>
                  </a:lnTo>
                  <a:lnTo>
                    <a:pt x="2214" y="2194"/>
                  </a:lnTo>
                  <a:lnTo>
                    <a:pt x="2175" y="2287"/>
                  </a:lnTo>
                  <a:lnTo>
                    <a:pt x="2130" y="2376"/>
                  </a:lnTo>
                  <a:lnTo>
                    <a:pt x="2079" y="2466"/>
                  </a:lnTo>
                  <a:lnTo>
                    <a:pt x="2024" y="2554"/>
                  </a:lnTo>
                  <a:lnTo>
                    <a:pt x="1962" y="2640"/>
                  </a:lnTo>
                  <a:lnTo>
                    <a:pt x="1895" y="2724"/>
                  </a:lnTo>
                  <a:lnTo>
                    <a:pt x="1822" y="2808"/>
                  </a:lnTo>
                  <a:lnTo>
                    <a:pt x="1742" y="2888"/>
                  </a:lnTo>
                  <a:lnTo>
                    <a:pt x="1734" y="2895"/>
                  </a:lnTo>
                  <a:lnTo>
                    <a:pt x="1712" y="2915"/>
                  </a:lnTo>
                  <a:lnTo>
                    <a:pt x="1695" y="2930"/>
                  </a:lnTo>
                  <a:lnTo>
                    <a:pt x="1674" y="2946"/>
                  </a:lnTo>
                  <a:lnTo>
                    <a:pt x="1649" y="2965"/>
                  </a:lnTo>
                  <a:lnTo>
                    <a:pt x="1621" y="2984"/>
                  </a:lnTo>
                  <a:lnTo>
                    <a:pt x="1590" y="3005"/>
                  </a:lnTo>
                  <a:lnTo>
                    <a:pt x="1555" y="3028"/>
                  </a:lnTo>
                  <a:lnTo>
                    <a:pt x="1517" y="3051"/>
                  </a:lnTo>
                  <a:lnTo>
                    <a:pt x="1475" y="3074"/>
                  </a:lnTo>
                  <a:lnTo>
                    <a:pt x="1429" y="3097"/>
                  </a:lnTo>
                  <a:lnTo>
                    <a:pt x="1381" y="3121"/>
                  </a:lnTo>
                  <a:lnTo>
                    <a:pt x="1329" y="3143"/>
                  </a:lnTo>
                  <a:lnTo>
                    <a:pt x="1274" y="3165"/>
                  </a:lnTo>
                  <a:lnTo>
                    <a:pt x="1217" y="3186"/>
                  </a:lnTo>
                  <a:lnTo>
                    <a:pt x="1155" y="3205"/>
                  </a:lnTo>
                  <a:lnTo>
                    <a:pt x="1091" y="3222"/>
                  </a:lnTo>
                  <a:lnTo>
                    <a:pt x="1024" y="3236"/>
                  </a:lnTo>
                  <a:lnTo>
                    <a:pt x="954" y="3250"/>
                  </a:lnTo>
                  <a:lnTo>
                    <a:pt x="880" y="3259"/>
                  </a:lnTo>
                  <a:lnTo>
                    <a:pt x="805" y="3266"/>
                  </a:lnTo>
                  <a:lnTo>
                    <a:pt x="726" y="3269"/>
                  </a:lnTo>
                  <a:lnTo>
                    <a:pt x="644" y="3269"/>
                  </a:lnTo>
                  <a:lnTo>
                    <a:pt x="560" y="3265"/>
                  </a:lnTo>
                  <a:lnTo>
                    <a:pt x="473" y="3256"/>
                  </a:lnTo>
                  <a:lnTo>
                    <a:pt x="384" y="3242"/>
                  </a:lnTo>
                  <a:lnTo>
                    <a:pt x="291" y="3224"/>
                  </a:lnTo>
                  <a:lnTo>
                    <a:pt x="196" y="3201"/>
                  </a:lnTo>
                  <a:lnTo>
                    <a:pt x="99" y="3171"/>
                  </a:lnTo>
                  <a:lnTo>
                    <a:pt x="0" y="3135"/>
                  </a:lnTo>
                  <a:lnTo>
                    <a:pt x="25" y="3150"/>
                  </a:lnTo>
                  <a:lnTo>
                    <a:pt x="51" y="3165"/>
                  </a:lnTo>
                  <a:lnTo>
                    <a:pt x="77" y="3179"/>
                  </a:lnTo>
                  <a:lnTo>
                    <a:pt x="104" y="3194"/>
                  </a:lnTo>
                  <a:lnTo>
                    <a:pt x="131" y="3207"/>
                  </a:lnTo>
                  <a:lnTo>
                    <a:pt x="159" y="3221"/>
                  </a:lnTo>
                  <a:lnTo>
                    <a:pt x="187" y="3234"/>
                  </a:lnTo>
                  <a:lnTo>
                    <a:pt x="217" y="3248"/>
                  </a:lnTo>
                  <a:lnTo>
                    <a:pt x="322" y="3291"/>
                  </a:lnTo>
                  <a:lnTo>
                    <a:pt x="428" y="3329"/>
                  </a:lnTo>
                  <a:lnTo>
                    <a:pt x="534" y="3359"/>
                  </a:lnTo>
                  <a:lnTo>
                    <a:pt x="641" y="3384"/>
                  </a:lnTo>
                  <a:lnTo>
                    <a:pt x="746" y="3402"/>
                  </a:lnTo>
                  <a:lnTo>
                    <a:pt x="852" y="3414"/>
                  </a:lnTo>
                  <a:lnTo>
                    <a:pt x="956" y="3419"/>
                  </a:lnTo>
                  <a:lnTo>
                    <a:pt x="1061" y="3421"/>
                  </a:lnTo>
                  <a:lnTo>
                    <a:pt x="1163" y="3415"/>
                  </a:lnTo>
                  <a:lnTo>
                    <a:pt x="1264" y="3404"/>
                  </a:lnTo>
                  <a:lnTo>
                    <a:pt x="1364" y="3388"/>
                  </a:lnTo>
                  <a:lnTo>
                    <a:pt x="1463" y="3366"/>
                  </a:lnTo>
                  <a:lnTo>
                    <a:pt x="1559" y="3339"/>
                  </a:lnTo>
                  <a:lnTo>
                    <a:pt x="1654" y="3306"/>
                  </a:lnTo>
                  <a:lnTo>
                    <a:pt x="1746" y="3270"/>
                  </a:lnTo>
                  <a:lnTo>
                    <a:pt x="1836" y="3227"/>
                  </a:lnTo>
                  <a:lnTo>
                    <a:pt x="1922" y="3181"/>
                  </a:lnTo>
                  <a:lnTo>
                    <a:pt x="2006" y="3130"/>
                  </a:lnTo>
                  <a:lnTo>
                    <a:pt x="2087" y="3075"/>
                  </a:lnTo>
                  <a:lnTo>
                    <a:pt x="2166" y="3014"/>
                  </a:lnTo>
                  <a:lnTo>
                    <a:pt x="2240" y="2950"/>
                  </a:lnTo>
                  <a:lnTo>
                    <a:pt x="2310" y="2882"/>
                  </a:lnTo>
                  <a:lnTo>
                    <a:pt x="2378" y="2810"/>
                  </a:lnTo>
                  <a:lnTo>
                    <a:pt x="2441" y="2733"/>
                  </a:lnTo>
                  <a:lnTo>
                    <a:pt x="2499" y="2654"/>
                  </a:lnTo>
                  <a:lnTo>
                    <a:pt x="2554" y="2571"/>
                  </a:lnTo>
                  <a:lnTo>
                    <a:pt x="2603" y="2484"/>
                  </a:lnTo>
                  <a:lnTo>
                    <a:pt x="2648" y="2393"/>
                  </a:lnTo>
                  <a:lnTo>
                    <a:pt x="2689" y="2300"/>
                  </a:lnTo>
                  <a:lnTo>
                    <a:pt x="2724" y="2203"/>
                  </a:lnTo>
                  <a:lnTo>
                    <a:pt x="2753" y="2105"/>
                  </a:lnTo>
                  <a:lnTo>
                    <a:pt x="2776" y="2001"/>
                  </a:lnTo>
                  <a:lnTo>
                    <a:pt x="2794" y="1899"/>
                  </a:lnTo>
                  <a:lnTo>
                    <a:pt x="2808" y="1797"/>
                  </a:lnTo>
                  <a:lnTo>
                    <a:pt x="2816" y="1697"/>
                  </a:lnTo>
                  <a:lnTo>
                    <a:pt x="2819" y="1598"/>
                  </a:lnTo>
                  <a:lnTo>
                    <a:pt x="2818" y="1502"/>
                  </a:lnTo>
                  <a:lnTo>
                    <a:pt x="2813" y="1406"/>
                  </a:lnTo>
                  <a:lnTo>
                    <a:pt x="2804" y="1314"/>
                  </a:lnTo>
                  <a:lnTo>
                    <a:pt x="2792" y="1223"/>
                  </a:lnTo>
                  <a:lnTo>
                    <a:pt x="2776" y="1134"/>
                  </a:lnTo>
                  <a:lnTo>
                    <a:pt x="2758" y="1048"/>
                  </a:lnTo>
                  <a:lnTo>
                    <a:pt x="2738" y="964"/>
                  </a:lnTo>
                  <a:lnTo>
                    <a:pt x="2716" y="883"/>
                  </a:lnTo>
                  <a:lnTo>
                    <a:pt x="2691" y="804"/>
                  </a:lnTo>
                  <a:lnTo>
                    <a:pt x="2664" y="729"/>
                  </a:lnTo>
                  <a:lnTo>
                    <a:pt x="2637" y="656"/>
                  </a:lnTo>
                  <a:lnTo>
                    <a:pt x="2608" y="586"/>
                  </a:lnTo>
                  <a:lnTo>
                    <a:pt x="2579" y="520"/>
                  </a:lnTo>
                  <a:lnTo>
                    <a:pt x="2550" y="457"/>
                  </a:lnTo>
                  <a:lnTo>
                    <a:pt x="2520" y="398"/>
                  </a:lnTo>
                  <a:lnTo>
                    <a:pt x="2491" y="343"/>
                  </a:lnTo>
                  <a:lnTo>
                    <a:pt x="2462" y="290"/>
                  </a:lnTo>
                  <a:lnTo>
                    <a:pt x="2435" y="242"/>
                  </a:lnTo>
                  <a:lnTo>
                    <a:pt x="2408" y="198"/>
                  </a:lnTo>
                  <a:lnTo>
                    <a:pt x="2382" y="158"/>
                  </a:lnTo>
                  <a:lnTo>
                    <a:pt x="2339" y="90"/>
                  </a:lnTo>
                  <a:lnTo>
                    <a:pt x="2304" y="42"/>
                  </a:lnTo>
                  <a:lnTo>
                    <a:pt x="2281" y="12"/>
                  </a:lnTo>
                  <a:lnTo>
                    <a:pt x="2272" y="0"/>
                  </a:lnTo>
                  <a:close/>
                </a:path>
              </a:pathLst>
            </a:custGeom>
            <a:solidFill>
              <a:srgbClr val="DC9A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1" name="Freeform 49"/>
            <p:cNvSpPr>
              <a:spLocks/>
            </p:cNvSpPr>
            <p:nvPr/>
          </p:nvSpPr>
          <p:spPr bwMode="auto">
            <a:xfrm>
              <a:off x="4259" y="2717"/>
              <a:ext cx="94" cy="73"/>
            </a:xfrm>
            <a:custGeom>
              <a:avLst/>
              <a:gdLst>
                <a:gd name="T0" fmla="*/ 0 w 565"/>
                <a:gd name="T1" fmla="*/ 0 h 444"/>
                <a:gd name="T2" fmla="*/ 0 w 565"/>
                <a:gd name="T3" fmla="*/ 0 h 444"/>
                <a:gd name="T4" fmla="*/ 0 w 565"/>
                <a:gd name="T5" fmla="*/ 0 h 444"/>
                <a:gd name="T6" fmla="*/ 0 w 565"/>
                <a:gd name="T7" fmla="*/ 0 h 444"/>
                <a:gd name="T8" fmla="*/ 0 w 565"/>
                <a:gd name="T9" fmla="*/ 0 h 444"/>
                <a:gd name="T10" fmla="*/ 0 w 565"/>
                <a:gd name="T11" fmla="*/ 0 h 444"/>
                <a:gd name="T12" fmla="*/ 0 w 565"/>
                <a:gd name="T13" fmla="*/ 0 h 444"/>
                <a:gd name="T14" fmla="*/ 0 w 565"/>
                <a:gd name="T15" fmla="*/ 0 h 444"/>
                <a:gd name="T16" fmla="*/ 0 w 565"/>
                <a:gd name="T17" fmla="*/ 0 h 444"/>
                <a:gd name="T18" fmla="*/ 0 w 565"/>
                <a:gd name="T19" fmla="*/ 0 h 444"/>
                <a:gd name="T20" fmla="*/ 0 w 565"/>
                <a:gd name="T21" fmla="*/ 0 h 444"/>
                <a:gd name="T22" fmla="*/ 0 w 565"/>
                <a:gd name="T23" fmla="*/ 0 h 444"/>
                <a:gd name="T24" fmla="*/ 0 w 565"/>
                <a:gd name="T25" fmla="*/ 0 h 444"/>
                <a:gd name="T26" fmla="*/ 0 w 565"/>
                <a:gd name="T27" fmla="*/ 0 h 444"/>
                <a:gd name="T28" fmla="*/ 0 w 565"/>
                <a:gd name="T29" fmla="*/ 0 h 444"/>
                <a:gd name="T30" fmla="*/ 0 w 565"/>
                <a:gd name="T31" fmla="*/ 0 h 444"/>
                <a:gd name="T32" fmla="*/ 0 w 565"/>
                <a:gd name="T33" fmla="*/ 0 h 444"/>
                <a:gd name="T34" fmla="*/ 0 w 565"/>
                <a:gd name="T35" fmla="*/ 0 h 444"/>
                <a:gd name="T36" fmla="*/ 0 w 565"/>
                <a:gd name="T37" fmla="*/ 0 h 444"/>
                <a:gd name="T38" fmla="*/ 0 w 565"/>
                <a:gd name="T39" fmla="*/ 0 h 444"/>
                <a:gd name="T40" fmla="*/ 0 w 565"/>
                <a:gd name="T41" fmla="*/ 0 h 444"/>
                <a:gd name="T42" fmla="*/ 0 w 565"/>
                <a:gd name="T43" fmla="*/ 0 h 444"/>
                <a:gd name="T44" fmla="*/ 0 w 565"/>
                <a:gd name="T45" fmla="*/ 0 h 444"/>
                <a:gd name="T46" fmla="*/ 0 w 565"/>
                <a:gd name="T47" fmla="*/ 0 h 444"/>
                <a:gd name="T48" fmla="*/ 0 w 565"/>
                <a:gd name="T49" fmla="*/ 0 h 444"/>
                <a:gd name="T50" fmla="*/ 0 w 565"/>
                <a:gd name="T51" fmla="*/ 0 h 444"/>
                <a:gd name="T52" fmla="*/ 0 w 565"/>
                <a:gd name="T53" fmla="*/ 0 h 444"/>
                <a:gd name="T54" fmla="*/ 0 w 565"/>
                <a:gd name="T55" fmla="*/ 0 h 444"/>
                <a:gd name="T56" fmla="*/ 0 w 565"/>
                <a:gd name="T57" fmla="*/ 0 h 444"/>
                <a:gd name="T58" fmla="*/ 0 w 565"/>
                <a:gd name="T59" fmla="*/ 0 h 444"/>
                <a:gd name="T60" fmla="*/ 0 w 565"/>
                <a:gd name="T61" fmla="*/ 0 h 444"/>
                <a:gd name="T62" fmla="*/ 0 w 565"/>
                <a:gd name="T63" fmla="*/ 0 h 444"/>
                <a:gd name="T64" fmla="*/ 0 w 565"/>
                <a:gd name="T65" fmla="*/ 0 h 444"/>
                <a:gd name="T66" fmla="*/ 0 w 565"/>
                <a:gd name="T67" fmla="*/ 0 h 444"/>
                <a:gd name="T68" fmla="*/ 0 w 565"/>
                <a:gd name="T69" fmla="*/ 0 h 444"/>
                <a:gd name="T70" fmla="*/ 0 w 565"/>
                <a:gd name="T71" fmla="*/ 0 h 444"/>
                <a:gd name="T72" fmla="*/ 0 w 565"/>
                <a:gd name="T73" fmla="*/ 0 h 444"/>
                <a:gd name="T74" fmla="*/ 0 w 565"/>
                <a:gd name="T75" fmla="*/ 0 h 444"/>
                <a:gd name="T76" fmla="*/ 0 w 565"/>
                <a:gd name="T77" fmla="*/ 0 h 444"/>
                <a:gd name="T78" fmla="*/ 0 w 565"/>
                <a:gd name="T79" fmla="*/ 0 h 444"/>
                <a:gd name="T80" fmla="*/ 0 w 565"/>
                <a:gd name="T81" fmla="*/ 0 h 444"/>
                <a:gd name="T82" fmla="*/ 0 w 565"/>
                <a:gd name="T83" fmla="*/ 0 h 444"/>
                <a:gd name="T84" fmla="*/ 0 w 565"/>
                <a:gd name="T85" fmla="*/ 0 h 444"/>
                <a:gd name="T86" fmla="*/ 0 w 565"/>
                <a:gd name="T87" fmla="*/ 0 h 444"/>
                <a:gd name="T88" fmla="*/ 0 w 565"/>
                <a:gd name="T89" fmla="*/ 0 h 4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65"/>
                <a:gd name="T136" fmla="*/ 0 h 444"/>
                <a:gd name="T137" fmla="*/ 565 w 565"/>
                <a:gd name="T138" fmla="*/ 444 h 44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65" h="444">
                  <a:moveTo>
                    <a:pt x="199" y="240"/>
                  </a:moveTo>
                  <a:lnTo>
                    <a:pt x="151" y="220"/>
                  </a:lnTo>
                  <a:lnTo>
                    <a:pt x="102" y="200"/>
                  </a:lnTo>
                  <a:lnTo>
                    <a:pt x="79" y="190"/>
                  </a:lnTo>
                  <a:lnTo>
                    <a:pt x="58" y="180"/>
                  </a:lnTo>
                  <a:lnTo>
                    <a:pt x="39" y="168"/>
                  </a:lnTo>
                  <a:lnTo>
                    <a:pt x="24" y="157"/>
                  </a:lnTo>
                  <a:lnTo>
                    <a:pt x="17" y="152"/>
                  </a:lnTo>
                  <a:lnTo>
                    <a:pt x="11" y="145"/>
                  </a:lnTo>
                  <a:lnTo>
                    <a:pt x="7" y="139"/>
                  </a:lnTo>
                  <a:lnTo>
                    <a:pt x="3" y="133"/>
                  </a:lnTo>
                  <a:lnTo>
                    <a:pt x="1" y="126"/>
                  </a:lnTo>
                  <a:lnTo>
                    <a:pt x="0" y="119"/>
                  </a:lnTo>
                  <a:lnTo>
                    <a:pt x="1" y="111"/>
                  </a:lnTo>
                  <a:lnTo>
                    <a:pt x="3" y="104"/>
                  </a:lnTo>
                  <a:lnTo>
                    <a:pt x="6" y="97"/>
                  </a:lnTo>
                  <a:lnTo>
                    <a:pt x="11" y="88"/>
                  </a:lnTo>
                  <a:lnTo>
                    <a:pt x="18" y="80"/>
                  </a:lnTo>
                  <a:lnTo>
                    <a:pt x="26" y="71"/>
                  </a:lnTo>
                  <a:lnTo>
                    <a:pt x="36" y="61"/>
                  </a:lnTo>
                  <a:lnTo>
                    <a:pt x="48" y="52"/>
                  </a:lnTo>
                  <a:lnTo>
                    <a:pt x="62" y="42"/>
                  </a:lnTo>
                  <a:lnTo>
                    <a:pt x="78" y="30"/>
                  </a:lnTo>
                  <a:lnTo>
                    <a:pt x="89" y="25"/>
                  </a:lnTo>
                  <a:lnTo>
                    <a:pt x="100" y="19"/>
                  </a:lnTo>
                  <a:lnTo>
                    <a:pt x="111" y="13"/>
                  </a:lnTo>
                  <a:lnTo>
                    <a:pt x="122" y="10"/>
                  </a:lnTo>
                  <a:lnTo>
                    <a:pt x="134" y="7"/>
                  </a:lnTo>
                  <a:lnTo>
                    <a:pt x="146" y="3"/>
                  </a:lnTo>
                  <a:lnTo>
                    <a:pt x="157" y="2"/>
                  </a:lnTo>
                  <a:lnTo>
                    <a:pt x="170" y="0"/>
                  </a:lnTo>
                  <a:lnTo>
                    <a:pt x="181" y="0"/>
                  </a:lnTo>
                  <a:lnTo>
                    <a:pt x="193" y="0"/>
                  </a:lnTo>
                  <a:lnTo>
                    <a:pt x="204" y="0"/>
                  </a:lnTo>
                  <a:lnTo>
                    <a:pt x="217" y="1"/>
                  </a:lnTo>
                  <a:lnTo>
                    <a:pt x="240" y="6"/>
                  </a:lnTo>
                  <a:lnTo>
                    <a:pt x="264" y="11"/>
                  </a:lnTo>
                  <a:lnTo>
                    <a:pt x="286" y="19"/>
                  </a:lnTo>
                  <a:lnTo>
                    <a:pt x="309" y="28"/>
                  </a:lnTo>
                  <a:lnTo>
                    <a:pt x="331" y="39"/>
                  </a:lnTo>
                  <a:lnTo>
                    <a:pt x="352" y="51"/>
                  </a:lnTo>
                  <a:lnTo>
                    <a:pt x="372" y="64"/>
                  </a:lnTo>
                  <a:lnTo>
                    <a:pt x="391" y="77"/>
                  </a:lnTo>
                  <a:lnTo>
                    <a:pt x="408" y="92"/>
                  </a:lnTo>
                  <a:lnTo>
                    <a:pt x="423" y="107"/>
                  </a:lnTo>
                  <a:lnTo>
                    <a:pt x="433" y="118"/>
                  </a:lnTo>
                  <a:lnTo>
                    <a:pt x="445" y="130"/>
                  </a:lnTo>
                  <a:lnTo>
                    <a:pt x="457" y="145"/>
                  </a:lnTo>
                  <a:lnTo>
                    <a:pt x="469" y="162"/>
                  </a:lnTo>
                  <a:lnTo>
                    <a:pt x="483" y="181"/>
                  </a:lnTo>
                  <a:lnTo>
                    <a:pt x="496" y="201"/>
                  </a:lnTo>
                  <a:lnTo>
                    <a:pt x="510" y="221"/>
                  </a:lnTo>
                  <a:lnTo>
                    <a:pt x="522" y="243"/>
                  </a:lnTo>
                  <a:lnTo>
                    <a:pt x="533" y="265"/>
                  </a:lnTo>
                  <a:lnTo>
                    <a:pt x="544" y="286"/>
                  </a:lnTo>
                  <a:lnTo>
                    <a:pt x="552" y="308"/>
                  </a:lnTo>
                  <a:lnTo>
                    <a:pt x="559" y="328"/>
                  </a:lnTo>
                  <a:lnTo>
                    <a:pt x="561" y="338"/>
                  </a:lnTo>
                  <a:lnTo>
                    <a:pt x="563" y="347"/>
                  </a:lnTo>
                  <a:lnTo>
                    <a:pt x="564" y="357"/>
                  </a:lnTo>
                  <a:lnTo>
                    <a:pt x="565" y="366"/>
                  </a:lnTo>
                  <a:lnTo>
                    <a:pt x="564" y="374"/>
                  </a:lnTo>
                  <a:lnTo>
                    <a:pt x="563" y="382"/>
                  </a:lnTo>
                  <a:lnTo>
                    <a:pt x="561" y="390"/>
                  </a:lnTo>
                  <a:lnTo>
                    <a:pt x="558" y="396"/>
                  </a:lnTo>
                  <a:lnTo>
                    <a:pt x="551" y="410"/>
                  </a:lnTo>
                  <a:lnTo>
                    <a:pt x="542" y="420"/>
                  </a:lnTo>
                  <a:lnTo>
                    <a:pt x="535" y="429"/>
                  </a:lnTo>
                  <a:lnTo>
                    <a:pt x="524" y="436"/>
                  </a:lnTo>
                  <a:lnTo>
                    <a:pt x="514" y="440"/>
                  </a:lnTo>
                  <a:lnTo>
                    <a:pt x="504" y="442"/>
                  </a:lnTo>
                  <a:lnTo>
                    <a:pt x="494" y="444"/>
                  </a:lnTo>
                  <a:lnTo>
                    <a:pt x="483" y="442"/>
                  </a:lnTo>
                  <a:lnTo>
                    <a:pt x="471" y="440"/>
                  </a:lnTo>
                  <a:lnTo>
                    <a:pt x="459" y="437"/>
                  </a:lnTo>
                  <a:lnTo>
                    <a:pt x="447" y="431"/>
                  </a:lnTo>
                  <a:lnTo>
                    <a:pt x="435" y="424"/>
                  </a:lnTo>
                  <a:lnTo>
                    <a:pt x="422" y="418"/>
                  </a:lnTo>
                  <a:lnTo>
                    <a:pt x="409" y="410"/>
                  </a:lnTo>
                  <a:lnTo>
                    <a:pt x="396" y="401"/>
                  </a:lnTo>
                  <a:lnTo>
                    <a:pt x="383" y="391"/>
                  </a:lnTo>
                  <a:lnTo>
                    <a:pt x="357" y="371"/>
                  </a:lnTo>
                  <a:lnTo>
                    <a:pt x="331" y="348"/>
                  </a:lnTo>
                  <a:lnTo>
                    <a:pt x="305" y="326"/>
                  </a:lnTo>
                  <a:lnTo>
                    <a:pt x="281" y="303"/>
                  </a:lnTo>
                  <a:lnTo>
                    <a:pt x="258" y="283"/>
                  </a:lnTo>
                  <a:lnTo>
                    <a:pt x="236" y="265"/>
                  </a:lnTo>
                  <a:lnTo>
                    <a:pt x="226" y="257"/>
                  </a:lnTo>
                  <a:lnTo>
                    <a:pt x="217" y="250"/>
                  </a:lnTo>
                  <a:lnTo>
                    <a:pt x="207" y="245"/>
                  </a:lnTo>
                  <a:lnTo>
                    <a:pt x="199" y="240"/>
                  </a:lnTo>
                  <a:close/>
                </a:path>
              </a:pathLst>
            </a:custGeom>
            <a:solidFill>
              <a:srgbClr val="583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2" name="Freeform 50"/>
            <p:cNvSpPr>
              <a:spLocks/>
            </p:cNvSpPr>
            <p:nvPr/>
          </p:nvSpPr>
          <p:spPr bwMode="auto">
            <a:xfrm>
              <a:off x="4545" y="2845"/>
              <a:ext cx="98" cy="60"/>
            </a:xfrm>
            <a:custGeom>
              <a:avLst/>
              <a:gdLst>
                <a:gd name="T0" fmla="*/ 0 w 591"/>
                <a:gd name="T1" fmla="*/ 0 h 360"/>
                <a:gd name="T2" fmla="*/ 0 w 591"/>
                <a:gd name="T3" fmla="*/ 0 h 360"/>
                <a:gd name="T4" fmla="*/ 0 w 591"/>
                <a:gd name="T5" fmla="*/ 0 h 360"/>
                <a:gd name="T6" fmla="*/ 0 w 591"/>
                <a:gd name="T7" fmla="*/ 0 h 360"/>
                <a:gd name="T8" fmla="*/ 0 w 591"/>
                <a:gd name="T9" fmla="*/ 0 h 360"/>
                <a:gd name="T10" fmla="*/ 0 w 591"/>
                <a:gd name="T11" fmla="*/ 0 h 360"/>
                <a:gd name="T12" fmla="*/ 0 w 591"/>
                <a:gd name="T13" fmla="*/ 0 h 360"/>
                <a:gd name="T14" fmla="*/ 0 w 591"/>
                <a:gd name="T15" fmla="*/ 0 h 360"/>
                <a:gd name="T16" fmla="*/ 0 w 591"/>
                <a:gd name="T17" fmla="*/ 0 h 360"/>
                <a:gd name="T18" fmla="*/ 0 w 591"/>
                <a:gd name="T19" fmla="*/ 0 h 360"/>
                <a:gd name="T20" fmla="*/ 0 w 591"/>
                <a:gd name="T21" fmla="*/ 0 h 360"/>
                <a:gd name="T22" fmla="*/ 0 w 591"/>
                <a:gd name="T23" fmla="*/ 0 h 360"/>
                <a:gd name="T24" fmla="*/ 0 w 591"/>
                <a:gd name="T25" fmla="*/ 0 h 360"/>
                <a:gd name="T26" fmla="*/ 0 w 591"/>
                <a:gd name="T27" fmla="*/ 0 h 360"/>
                <a:gd name="T28" fmla="*/ 0 w 591"/>
                <a:gd name="T29" fmla="*/ 0 h 360"/>
                <a:gd name="T30" fmla="*/ 0 w 591"/>
                <a:gd name="T31" fmla="*/ 0 h 360"/>
                <a:gd name="T32" fmla="*/ 0 w 591"/>
                <a:gd name="T33" fmla="*/ 0 h 360"/>
                <a:gd name="T34" fmla="*/ 0 w 591"/>
                <a:gd name="T35" fmla="*/ 0 h 360"/>
                <a:gd name="T36" fmla="*/ 0 w 591"/>
                <a:gd name="T37" fmla="*/ 0 h 360"/>
                <a:gd name="T38" fmla="*/ 0 w 591"/>
                <a:gd name="T39" fmla="*/ 0 h 360"/>
                <a:gd name="T40" fmla="*/ 0 w 591"/>
                <a:gd name="T41" fmla="*/ 0 h 360"/>
                <a:gd name="T42" fmla="*/ 0 w 591"/>
                <a:gd name="T43" fmla="*/ 0 h 360"/>
                <a:gd name="T44" fmla="*/ 0 w 591"/>
                <a:gd name="T45" fmla="*/ 0 h 360"/>
                <a:gd name="T46" fmla="*/ 0 w 591"/>
                <a:gd name="T47" fmla="*/ 0 h 360"/>
                <a:gd name="T48" fmla="*/ 0 w 591"/>
                <a:gd name="T49" fmla="*/ 0 h 360"/>
                <a:gd name="T50" fmla="*/ 0 w 591"/>
                <a:gd name="T51" fmla="*/ 0 h 360"/>
                <a:gd name="T52" fmla="*/ 0 w 591"/>
                <a:gd name="T53" fmla="*/ 0 h 360"/>
                <a:gd name="T54" fmla="*/ 0 w 591"/>
                <a:gd name="T55" fmla="*/ 0 h 360"/>
                <a:gd name="T56" fmla="*/ 0 w 591"/>
                <a:gd name="T57" fmla="*/ 0 h 360"/>
                <a:gd name="T58" fmla="*/ 0 w 591"/>
                <a:gd name="T59" fmla="*/ 0 h 360"/>
                <a:gd name="T60" fmla="*/ 0 w 591"/>
                <a:gd name="T61" fmla="*/ 0 h 360"/>
                <a:gd name="T62" fmla="*/ 0 w 591"/>
                <a:gd name="T63" fmla="*/ 0 h 360"/>
                <a:gd name="T64" fmla="*/ 0 w 591"/>
                <a:gd name="T65" fmla="*/ 0 h 360"/>
                <a:gd name="T66" fmla="*/ 0 w 591"/>
                <a:gd name="T67" fmla="*/ 0 h 360"/>
                <a:gd name="T68" fmla="*/ 0 w 591"/>
                <a:gd name="T69" fmla="*/ 0 h 360"/>
                <a:gd name="T70" fmla="*/ 0 w 591"/>
                <a:gd name="T71" fmla="*/ 0 h 360"/>
                <a:gd name="T72" fmla="*/ 0 w 591"/>
                <a:gd name="T73" fmla="*/ 0 h 360"/>
                <a:gd name="T74" fmla="*/ 0 w 591"/>
                <a:gd name="T75" fmla="*/ 0 h 360"/>
                <a:gd name="T76" fmla="*/ 0 w 591"/>
                <a:gd name="T77" fmla="*/ 0 h 360"/>
                <a:gd name="T78" fmla="*/ 0 w 591"/>
                <a:gd name="T79" fmla="*/ 0 h 360"/>
                <a:gd name="T80" fmla="*/ 0 w 591"/>
                <a:gd name="T81" fmla="*/ 0 h 360"/>
                <a:gd name="T82" fmla="*/ 0 w 591"/>
                <a:gd name="T83" fmla="*/ 0 h 360"/>
                <a:gd name="T84" fmla="*/ 0 w 591"/>
                <a:gd name="T85" fmla="*/ 0 h 360"/>
                <a:gd name="T86" fmla="*/ 0 w 591"/>
                <a:gd name="T87" fmla="*/ 0 h 360"/>
                <a:gd name="T88" fmla="*/ 0 w 591"/>
                <a:gd name="T89" fmla="*/ 0 h 3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91"/>
                <a:gd name="T136" fmla="*/ 0 h 360"/>
                <a:gd name="T137" fmla="*/ 591 w 591"/>
                <a:gd name="T138" fmla="*/ 360 h 3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91" h="360">
                  <a:moveTo>
                    <a:pt x="350" y="265"/>
                  </a:moveTo>
                  <a:lnTo>
                    <a:pt x="395" y="292"/>
                  </a:lnTo>
                  <a:lnTo>
                    <a:pt x="440" y="319"/>
                  </a:lnTo>
                  <a:lnTo>
                    <a:pt x="461" y="332"/>
                  </a:lnTo>
                  <a:lnTo>
                    <a:pt x="482" y="343"/>
                  </a:lnTo>
                  <a:lnTo>
                    <a:pt x="501" y="352"/>
                  </a:lnTo>
                  <a:lnTo>
                    <a:pt x="520" y="358"/>
                  </a:lnTo>
                  <a:lnTo>
                    <a:pt x="529" y="360"/>
                  </a:lnTo>
                  <a:lnTo>
                    <a:pt x="537" y="360"/>
                  </a:lnTo>
                  <a:lnTo>
                    <a:pt x="545" y="360"/>
                  </a:lnTo>
                  <a:lnTo>
                    <a:pt x="552" y="359"/>
                  </a:lnTo>
                  <a:lnTo>
                    <a:pt x="559" y="356"/>
                  </a:lnTo>
                  <a:lnTo>
                    <a:pt x="565" y="353"/>
                  </a:lnTo>
                  <a:lnTo>
                    <a:pt x="571" y="349"/>
                  </a:lnTo>
                  <a:lnTo>
                    <a:pt x="576" y="343"/>
                  </a:lnTo>
                  <a:lnTo>
                    <a:pt x="580" y="335"/>
                  </a:lnTo>
                  <a:lnTo>
                    <a:pt x="583" y="327"/>
                  </a:lnTo>
                  <a:lnTo>
                    <a:pt x="587" y="316"/>
                  </a:lnTo>
                  <a:lnTo>
                    <a:pt x="589" y="305"/>
                  </a:lnTo>
                  <a:lnTo>
                    <a:pt x="590" y="291"/>
                  </a:lnTo>
                  <a:lnTo>
                    <a:pt x="591" y="276"/>
                  </a:lnTo>
                  <a:lnTo>
                    <a:pt x="591" y="259"/>
                  </a:lnTo>
                  <a:lnTo>
                    <a:pt x="590" y="240"/>
                  </a:lnTo>
                  <a:lnTo>
                    <a:pt x="589" y="226"/>
                  </a:lnTo>
                  <a:lnTo>
                    <a:pt x="587" y="214"/>
                  </a:lnTo>
                  <a:lnTo>
                    <a:pt x="584" y="203"/>
                  </a:lnTo>
                  <a:lnTo>
                    <a:pt x="581" y="190"/>
                  </a:lnTo>
                  <a:lnTo>
                    <a:pt x="577" y="179"/>
                  </a:lnTo>
                  <a:lnTo>
                    <a:pt x="572" y="169"/>
                  </a:lnTo>
                  <a:lnTo>
                    <a:pt x="567" y="158"/>
                  </a:lnTo>
                  <a:lnTo>
                    <a:pt x="561" y="148"/>
                  </a:lnTo>
                  <a:lnTo>
                    <a:pt x="554" y="137"/>
                  </a:lnTo>
                  <a:lnTo>
                    <a:pt x="547" y="128"/>
                  </a:lnTo>
                  <a:lnTo>
                    <a:pt x="540" y="118"/>
                  </a:lnTo>
                  <a:lnTo>
                    <a:pt x="532" y="109"/>
                  </a:lnTo>
                  <a:lnTo>
                    <a:pt x="515" y="93"/>
                  </a:lnTo>
                  <a:lnTo>
                    <a:pt x="496" y="78"/>
                  </a:lnTo>
                  <a:lnTo>
                    <a:pt x="476" y="63"/>
                  </a:lnTo>
                  <a:lnTo>
                    <a:pt x="455" y="51"/>
                  </a:lnTo>
                  <a:lnTo>
                    <a:pt x="434" y="40"/>
                  </a:lnTo>
                  <a:lnTo>
                    <a:pt x="412" y="30"/>
                  </a:lnTo>
                  <a:lnTo>
                    <a:pt x="390" y="22"/>
                  </a:lnTo>
                  <a:lnTo>
                    <a:pt x="368" y="15"/>
                  </a:lnTo>
                  <a:lnTo>
                    <a:pt x="345" y="9"/>
                  </a:lnTo>
                  <a:lnTo>
                    <a:pt x="324" y="5"/>
                  </a:lnTo>
                  <a:lnTo>
                    <a:pt x="311" y="4"/>
                  </a:lnTo>
                  <a:lnTo>
                    <a:pt x="294" y="3"/>
                  </a:lnTo>
                  <a:lnTo>
                    <a:pt x="275" y="2"/>
                  </a:lnTo>
                  <a:lnTo>
                    <a:pt x="253" y="0"/>
                  </a:lnTo>
                  <a:lnTo>
                    <a:pt x="230" y="2"/>
                  </a:lnTo>
                  <a:lnTo>
                    <a:pt x="206" y="3"/>
                  </a:lnTo>
                  <a:lnTo>
                    <a:pt x="181" y="4"/>
                  </a:lnTo>
                  <a:lnTo>
                    <a:pt x="157" y="6"/>
                  </a:lnTo>
                  <a:lnTo>
                    <a:pt x="132" y="11"/>
                  </a:lnTo>
                  <a:lnTo>
                    <a:pt x="108" y="15"/>
                  </a:lnTo>
                  <a:lnTo>
                    <a:pt x="87" y="21"/>
                  </a:lnTo>
                  <a:lnTo>
                    <a:pt x="66" y="27"/>
                  </a:lnTo>
                  <a:lnTo>
                    <a:pt x="57" y="31"/>
                  </a:lnTo>
                  <a:lnTo>
                    <a:pt x="48" y="35"/>
                  </a:lnTo>
                  <a:lnTo>
                    <a:pt x="40" y="40"/>
                  </a:lnTo>
                  <a:lnTo>
                    <a:pt x="32" y="44"/>
                  </a:lnTo>
                  <a:lnTo>
                    <a:pt x="25" y="50"/>
                  </a:lnTo>
                  <a:lnTo>
                    <a:pt x="20" y="55"/>
                  </a:lnTo>
                  <a:lnTo>
                    <a:pt x="15" y="62"/>
                  </a:lnTo>
                  <a:lnTo>
                    <a:pt x="11" y="68"/>
                  </a:lnTo>
                  <a:lnTo>
                    <a:pt x="5" y="82"/>
                  </a:lnTo>
                  <a:lnTo>
                    <a:pt x="1" y="95"/>
                  </a:lnTo>
                  <a:lnTo>
                    <a:pt x="0" y="107"/>
                  </a:lnTo>
                  <a:lnTo>
                    <a:pt x="0" y="118"/>
                  </a:lnTo>
                  <a:lnTo>
                    <a:pt x="2" y="128"/>
                  </a:lnTo>
                  <a:lnTo>
                    <a:pt x="6" y="139"/>
                  </a:lnTo>
                  <a:lnTo>
                    <a:pt x="12" y="148"/>
                  </a:lnTo>
                  <a:lnTo>
                    <a:pt x="20" y="157"/>
                  </a:lnTo>
                  <a:lnTo>
                    <a:pt x="28" y="164"/>
                  </a:lnTo>
                  <a:lnTo>
                    <a:pt x="38" y="171"/>
                  </a:lnTo>
                  <a:lnTo>
                    <a:pt x="49" y="179"/>
                  </a:lnTo>
                  <a:lnTo>
                    <a:pt x="61" y="185"/>
                  </a:lnTo>
                  <a:lnTo>
                    <a:pt x="75" y="191"/>
                  </a:lnTo>
                  <a:lnTo>
                    <a:pt x="89" y="196"/>
                  </a:lnTo>
                  <a:lnTo>
                    <a:pt x="104" y="201"/>
                  </a:lnTo>
                  <a:lnTo>
                    <a:pt x="120" y="206"/>
                  </a:lnTo>
                  <a:lnTo>
                    <a:pt x="152" y="215"/>
                  </a:lnTo>
                  <a:lnTo>
                    <a:pt x="185" y="223"/>
                  </a:lnTo>
                  <a:lnTo>
                    <a:pt x="218" y="229"/>
                  </a:lnTo>
                  <a:lnTo>
                    <a:pt x="251" y="236"/>
                  </a:lnTo>
                  <a:lnTo>
                    <a:pt x="280" y="243"/>
                  </a:lnTo>
                  <a:lnTo>
                    <a:pt x="308" y="250"/>
                  </a:lnTo>
                  <a:lnTo>
                    <a:pt x="321" y="253"/>
                  </a:lnTo>
                  <a:lnTo>
                    <a:pt x="332" y="258"/>
                  </a:lnTo>
                  <a:lnTo>
                    <a:pt x="341" y="261"/>
                  </a:lnTo>
                  <a:lnTo>
                    <a:pt x="350" y="265"/>
                  </a:lnTo>
                  <a:close/>
                </a:path>
              </a:pathLst>
            </a:custGeom>
            <a:solidFill>
              <a:srgbClr val="583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3" name="Freeform 51"/>
            <p:cNvSpPr>
              <a:spLocks/>
            </p:cNvSpPr>
            <p:nvPr/>
          </p:nvSpPr>
          <p:spPr bwMode="auto">
            <a:xfrm>
              <a:off x="4202" y="2881"/>
              <a:ext cx="59" cy="60"/>
            </a:xfrm>
            <a:custGeom>
              <a:avLst/>
              <a:gdLst>
                <a:gd name="T0" fmla="*/ 0 w 356"/>
                <a:gd name="T1" fmla="*/ 0 h 357"/>
                <a:gd name="T2" fmla="*/ 0 w 356"/>
                <a:gd name="T3" fmla="*/ 0 h 357"/>
                <a:gd name="T4" fmla="*/ 0 w 356"/>
                <a:gd name="T5" fmla="*/ 0 h 357"/>
                <a:gd name="T6" fmla="*/ 0 w 356"/>
                <a:gd name="T7" fmla="*/ 0 h 357"/>
                <a:gd name="T8" fmla="*/ 0 w 356"/>
                <a:gd name="T9" fmla="*/ 0 h 357"/>
                <a:gd name="T10" fmla="*/ 0 w 356"/>
                <a:gd name="T11" fmla="*/ 0 h 357"/>
                <a:gd name="T12" fmla="*/ 0 w 356"/>
                <a:gd name="T13" fmla="*/ 0 h 357"/>
                <a:gd name="T14" fmla="*/ 0 w 356"/>
                <a:gd name="T15" fmla="*/ 0 h 357"/>
                <a:gd name="T16" fmla="*/ 0 w 356"/>
                <a:gd name="T17" fmla="*/ 0 h 357"/>
                <a:gd name="T18" fmla="*/ 0 w 356"/>
                <a:gd name="T19" fmla="*/ 0 h 357"/>
                <a:gd name="T20" fmla="*/ 0 w 356"/>
                <a:gd name="T21" fmla="*/ 0 h 357"/>
                <a:gd name="T22" fmla="*/ 0 w 356"/>
                <a:gd name="T23" fmla="*/ 0 h 357"/>
                <a:gd name="T24" fmla="*/ 0 w 356"/>
                <a:gd name="T25" fmla="*/ 0 h 357"/>
                <a:gd name="T26" fmla="*/ 0 w 356"/>
                <a:gd name="T27" fmla="*/ 0 h 357"/>
                <a:gd name="T28" fmla="*/ 0 w 356"/>
                <a:gd name="T29" fmla="*/ 0 h 357"/>
                <a:gd name="T30" fmla="*/ 0 w 356"/>
                <a:gd name="T31" fmla="*/ 0 h 357"/>
                <a:gd name="T32" fmla="*/ 0 w 356"/>
                <a:gd name="T33" fmla="*/ 0 h 357"/>
                <a:gd name="T34" fmla="*/ 0 w 356"/>
                <a:gd name="T35" fmla="*/ 0 h 357"/>
                <a:gd name="T36" fmla="*/ 0 w 356"/>
                <a:gd name="T37" fmla="*/ 0 h 357"/>
                <a:gd name="T38" fmla="*/ 0 w 356"/>
                <a:gd name="T39" fmla="*/ 0 h 357"/>
                <a:gd name="T40" fmla="*/ 0 w 356"/>
                <a:gd name="T41" fmla="*/ 0 h 357"/>
                <a:gd name="T42" fmla="*/ 0 w 356"/>
                <a:gd name="T43" fmla="*/ 0 h 357"/>
                <a:gd name="T44" fmla="*/ 0 w 356"/>
                <a:gd name="T45" fmla="*/ 0 h 357"/>
                <a:gd name="T46" fmla="*/ 0 w 356"/>
                <a:gd name="T47" fmla="*/ 0 h 357"/>
                <a:gd name="T48" fmla="*/ 0 w 356"/>
                <a:gd name="T49" fmla="*/ 0 h 357"/>
                <a:gd name="T50" fmla="*/ 0 w 356"/>
                <a:gd name="T51" fmla="*/ 0 h 357"/>
                <a:gd name="T52" fmla="*/ 0 w 356"/>
                <a:gd name="T53" fmla="*/ 0 h 357"/>
                <a:gd name="T54" fmla="*/ 0 w 356"/>
                <a:gd name="T55" fmla="*/ 0 h 357"/>
                <a:gd name="T56" fmla="*/ 0 w 356"/>
                <a:gd name="T57" fmla="*/ 0 h 357"/>
                <a:gd name="T58" fmla="*/ 0 w 356"/>
                <a:gd name="T59" fmla="*/ 0 h 357"/>
                <a:gd name="T60" fmla="*/ 0 w 356"/>
                <a:gd name="T61" fmla="*/ 0 h 357"/>
                <a:gd name="T62" fmla="*/ 0 w 356"/>
                <a:gd name="T63" fmla="*/ 0 h 3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56"/>
                <a:gd name="T97" fmla="*/ 0 h 357"/>
                <a:gd name="T98" fmla="*/ 356 w 356"/>
                <a:gd name="T99" fmla="*/ 357 h 3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56" h="357">
                  <a:moveTo>
                    <a:pt x="356" y="162"/>
                  </a:moveTo>
                  <a:lnTo>
                    <a:pt x="356" y="180"/>
                  </a:lnTo>
                  <a:lnTo>
                    <a:pt x="356" y="198"/>
                  </a:lnTo>
                  <a:lnTo>
                    <a:pt x="352" y="215"/>
                  </a:lnTo>
                  <a:lnTo>
                    <a:pt x="348" y="233"/>
                  </a:lnTo>
                  <a:lnTo>
                    <a:pt x="342" y="248"/>
                  </a:lnTo>
                  <a:lnTo>
                    <a:pt x="334" y="264"/>
                  </a:lnTo>
                  <a:lnTo>
                    <a:pt x="325" y="279"/>
                  </a:lnTo>
                  <a:lnTo>
                    <a:pt x="315" y="292"/>
                  </a:lnTo>
                  <a:lnTo>
                    <a:pt x="304" y="304"/>
                  </a:lnTo>
                  <a:lnTo>
                    <a:pt x="292" y="317"/>
                  </a:lnTo>
                  <a:lnTo>
                    <a:pt x="277" y="327"/>
                  </a:lnTo>
                  <a:lnTo>
                    <a:pt x="263" y="336"/>
                  </a:lnTo>
                  <a:lnTo>
                    <a:pt x="247" y="344"/>
                  </a:lnTo>
                  <a:lnTo>
                    <a:pt x="230" y="349"/>
                  </a:lnTo>
                  <a:lnTo>
                    <a:pt x="213" y="354"/>
                  </a:lnTo>
                  <a:lnTo>
                    <a:pt x="195" y="356"/>
                  </a:lnTo>
                  <a:lnTo>
                    <a:pt x="177" y="357"/>
                  </a:lnTo>
                  <a:lnTo>
                    <a:pt x="159" y="356"/>
                  </a:lnTo>
                  <a:lnTo>
                    <a:pt x="141" y="354"/>
                  </a:lnTo>
                  <a:lnTo>
                    <a:pt x="124" y="349"/>
                  </a:lnTo>
                  <a:lnTo>
                    <a:pt x="109" y="343"/>
                  </a:lnTo>
                  <a:lnTo>
                    <a:pt x="93" y="336"/>
                  </a:lnTo>
                  <a:lnTo>
                    <a:pt x="78" y="327"/>
                  </a:lnTo>
                  <a:lnTo>
                    <a:pt x="65" y="317"/>
                  </a:lnTo>
                  <a:lnTo>
                    <a:pt x="51" y="304"/>
                  </a:lnTo>
                  <a:lnTo>
                    <a:pt x="40" y="292"/>
                  </a:lnTo>
                  <a:lnTo>
                    <a:pt x="30" y="279"/>
                  </a:lnTo>
                  <a:lnTo>
                    <a:pt x="21" y="264"/>
                  </a:lnTo>
                  <a:lnTo>
                    <a:pt x="13" y="248"/>
                  </a:lnTo>
                  <a:lnTo>
                    <a:pt x="8" y="231"/>
                  </a:lnTo>
                  <a:lnTo>
                    <a:pt x="3" y="213"/>
                  </a:lnTo>
                  <a:lnTo>
                    <a:pt x="1" y="196"/>
                  </a:lnTo>
                  <a:lnTo>
                    <a:pt x="0" y="178"/>
                  </a:lnTo>
                  <a:lnTo>
                    <a:pt x="1" y="160"/>
                  </a:lnTo>
                  <a:lnTo>
                    <a:pt x="3" y="142"/>
                  </a:lnTo>
                  <a:lnTo>
                    <a:pt x="8" y="125"/>
                  </a:lnTo>
                  <a:lnTo>
                    <a:pt x="13" y="109"/>
                  </a:lnTo>
                  <a:lnTo>
                    <a:pt x="21" y="93"/>
                  </a:lnTo>
                  <a:lnTo>
                    <a:pt x="30" y="79"/>
                  </a:lnTo>
                  <a:lnTo>
                    <a:pt x="40" y="65"/>
                  </a:lnTo>
                  <a:lnTo>
                    <a:pt x="51" y="53"/>
                  </a:lnTo>
                  <a:lnTo>
                    <a:pt x="65" y="41"/>
                  </a:lnTo>
                  <a:lnTo>
                    <a:pt x="78" y="30"/>
                  </a:lnTo>
                  <a:lnTo>
                    <a:pt x="93" y="21"/>
                  </a:lnTo>
                  <a:lnTo>
                    <a:pt x="109" y="14"/>
                  </a:lnTo>
                  <a:lnTo>
                    <a:pt x="126" y="8"/>
                  </a:lnTo>
                  <a:lnTo>
                    <a:pt x="142" y="4"/>
                  </a:lnTo>
                  <a:lnTo>
                    <a:pt x="160" y="1"/>
                  </a:lnTo>
                  <a:lnTo>
                    <a:pt x="179" y="0"/>
                  </a:lnTo>
                  <a:lnTo>
                    <a:pt x="197" y="1"/>
                  </a:lnTo>
                  <a:lnTo>
                    <a:pt x="214" y="4"/>
                  </a:lnTo>
                  <a:lnTo>
                    <a:pt x="231" y="8"/>
                  </a:lnTo>
                  <a:lnTo>
                    <a:pt x="248" y="15"/>
                  </a:lnTo>
                  <a:lnTo>
                    <a:pt x="263" y="21"/>
                  </a:lnTo>
                  <a:lnTo>
                    <a:pt x="278" y="30"/>
                  </a:lnTo>
                  <a:lnTo>
                    <a:pt x="292" y="41"/>
                  </a:lnTo>
                  <a:lnTo>
                    <a:pt x="304" y="53"/>
                  </a:lnTo>
                  <a:lnTo>
                    <a:pt x="315" y="65"/>
                  </a:lnTo>
                  <a:lnTo>
                    <a:pt x="325" y="79"/>
                  </a:lnTo>
                  <a:lnTo>
                    <a:pt x="334" y="93"/>
                  </a:lnTo>
                  <a:lnTo>
                    <a:pt x="342" y="109"/>
                  </a:lnTo>
                  <a:lnTo>
                    <a:pt x="348" y="126"/>
                  </a:lnTo>
                  <a:lnTo>
                    <a:pt x="352" y="144"/>
                  </a:lnTo>
                  <a:lnTo>
                    <a:pt x="356" y="162"/>
                  </a:lnTo>
                  <a:close/>
                </a:path>
              </a:pathLst>
            </a:custGeom>
            <a:solidFill>
              <a:srgbClr val="583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4" name="Freeform 52"/>
            <p:cNvSpPr>
              <a:spLocks/>
            </p:cNvSpPr>
            <p:nvPr/>
          </p:nvSpPr>
          <p:spPr bwMode="auto">
            <a:xfrm>
              <a:off x="4217" y="2888"/>
              <a:ext cx="18" cy="18"/>
            </a:xfrm>
            <a:custGeom>
              <a:avLst/>
              <a:gdLst>
                <a:gd name="T0" fmla="*/ 0 w 106"/>
                <a:gd name="T1" fmla="*/ 0 h 107"/>
                <a:gd name="T2" fmla="*/ 0 w 106"/>
                <a:gd name="T3" fmla="*/ 0 h 107"/>
                <a:gd name="T4" fmla="*/ 0 w 106"/>
                <a:gd name="T5" fmla="*/ 0 h 107"/>
                <a:gd name="T6" fmla="*/ 0 w 106"/>
                <a:gd name="T7" fmla="*/ 0 h 107"/>
                <a:gd name="T8" fmla="*/ 0 w 106"/>
                <a:gd name="T9" fmla="*/ 0 h 107"/>
                <a:gd name="T10" fmla="*/ 0 w 106"/>
                <a:gd name="T11" fmla="*/ 0 h 107"/>
                <a:gd name="T12" fmla="*/ 0 w 106"/>
                <a:gd name="T13" fmla="*/ 0 h 107"/>
                <a:gd name="T14" fmla="*/ 0 w 106"/>
                <a:gd name="T15" fmla="*/ 0 h 107"/>
                <a:gd name="T16" fmla="*/ 0 w 106"/>
                <a:gd name="T17" fmla="*/ 0 h 107"/>
                <a:gd name="T18" fmla="*/ 0 w 106"/>
                <a:gd name="T19" fmla="*/ 0 h 107"/>
                <a:gd name="T20" fmla="*/ 0 w 106"/>
                <a:gd name="T21" fmla="*/ 0 h 107"/>
                <a:gd name="T22" fmla="*/ 0 w 106"/>
                <a:gd name="T23" fmla="*/ 0 h 107"/>
                <a:gd name="T24" fmla="*/ 0 w 106"/>
                <a:gd name="T25" fmla="*/ 0 h 107"/>
                <a:gd name="T26" fmla="*/ 0 w 106"/>
                <a:gd name="T27" fmla="*/ 0 h 107"/>
                <a:gd name="T28" fmla="*/ 0 w 106"/>
                <a:gd name="T29" fmla="*/ 0 h 107"/>
                <a:gd name="T30" fmla="*/ 0 w 106"/>
                <a:gd name="T31" fmla="*/ 0 h 107"/>
                <a:gd name="T32" fmla="*/ 0 w 106"/>
                <a:gd name="T33" fmla="*/ 0 h 107"/>
                <a:gd name="T34" fmla="*/ 0 w 106"/>
                <a:gd name="T35" fmla="*/ 0 h 107"/>
                <a:gd name="T36" fmla="*/ 0 w 106"/>
                <a:gd name="T37" fmla="*/ 0 h 107"/>
                <a:gd name="T38" fmla="*/ 0 w 106"/>
                <a:gd name="T39" fmla="*/ 0 h 107"/>
                <a:gd name="T40" fmla="*/ 0 w 106"/>
                <a:gd name="T41" fmla="*/ 0 h 107"/>
                <a:gd name="T42" fmla="*/ 0 w 106"/>
                <a:gd name="T43" fmla="*/ 0 h 107"/>
                <a:gd name="T44" fmla="*/ 0 w 106"/>
                <a:gd name="T45" fmla="*/ 0 h 107"/>
                <a:gd name="T46" fmla="*/ 0 w 106"/>
                <a:gd name="T47" fmla="*/ 0 h 107"/>
                <a:gd name="T48" fmla="*/ 0 w 106"/>
                <a:gd name="T49" fmla="*/ 0 h 107"/>
                <a:gd name="T50" fmla="*/ 0 w 106"/>
                <a:gd name="T51" fmla="*/ 0 h 107"/>
                <a:gd name="T52" fmla="*/ 0 w 106"/>
                <a:gd name="T53" fmla="*/ 0 h 107"/>
                <a:gd name="T54" fmla="*/ 0 w 106"/>
                <a:gd name="T55" fmla="*/ 0 h 107"/>
                <a:gd name="T56" fmla="*/ 0 w 106"/>
                <a:gd name="T57" fmla="*/ 0 h 107"/>
                <a:gd name="T58" fmla="*/ 0 w 106"/>
                <a:gd name="T59" fmla="*/ 0 h 107"/>
                <a:gd name="T60" fmla="*/ 0 w 106"/>
                <a:gd name="T61" fmla="*/ 0 h 107"/>
                <a:gd name="T62" fmla="*/ 0 w 106"/>
                <a:gd name="T63" fmla="*/ 0 h 107"/>
                <a:gd name="T64" fmla="*/ 0 w 106"/>
                <a:gd name="T65" fmla="*/ 0 h 107"/>
                <a:gd name="T66" fmla="*/ 0 w 106"/>
                <a:gd name="T67" fmla="*/ 0 h 107"/>
                <a:gd name="T68" fmla="*/ 0 w 106"/>
                <a:gd name="T69" fmla="*/ 0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6"/>
                <a:gd name="T106" fmla="*/ 0 h 107"/>
                <a:gd name="T107" fmla="*/ 106 w 106"/>
                <a:gd name="T108" fmla="*/ 107 h 1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6" h="107">
                  <a:moveTo>
                    <a:pt x="106" y="49"/>
                  </a:moveTo>
                  <a:lnTo>
                    <a:pt x="106" y="59"/>
                  </a:lnTo>
                  <a:lnTo>
                    <a:pt x="104" y="69"/>
                  </a:lnTo>
                  <a:lnTo>
                    <a:pt x="100" y="79"/>
                  </a:lnTo>
                  <a:lnTo>
                    <a:pt x="94" y="88"/>
                  </a:lnTo>
                  <a:lnTo>
                    <a:pt x="87" y="95"/>
                  </a:lnTo>
                  <a:lnTo>
                    <a:pt x="78" y="100"/>
                  </a:lnTo>
                  <a:lnTo>
                    <a:pt x="68" y="105"/>
                  </a:lnTo>
                  <a:lnTo>
                    <a:pt x="58" y="107"/>
                  </a:lnTo>
                  <a:lnTo>
                    <a:pt x="47" y="107"/>
                  </a:lnTo>
                  <a:lnTo>
                    <a:pt x="37" y="105"/>
                  </a:lnTo>
                  <a:lnTo>
                    <a:pt x="28" y="100"/>
                  </a:lnTo>
                  <a:lnTo>
                    <a:pt x="19" y="95"/>
                  </a:lnTo>
                  <a:lnTo>
                    <a:pt x="12" y="88"/>
                  </a:lnTo>
                  <a:lnTo>
                    <a:pt x="5" y="79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2" y="38"/>
                  </a:lnTo>
                  <a:lnTo>
                    <a:pt x="5" y="27"/>
                  </a:lnTo>
                  <a:lnTo>
                    <a:pt x="12" y="20"/>
                  </a:lnTo>
                  <a:lnTo>
                    <a:pt x="19" y="12"/>
                  </a:lnTo>
                  <a:lnTo>
                    <a:pt x="28" y="6"/>
                  </a:lnTo>
                  <a:lnTo>
                    <a:pt x="37" y="3"/>
                  </a:lnTo>
                  <a:lnTo>
                    <a:pt x="48" y="0"/>
                  </a:lnTo>
                  <a:lnTo>
                    <a:pt x="58" y="0"/>
                  </a:lnTo>
                  <a:lnTo>
                    <a:pt x="69" y="3"/>
                  </a:lnTo>
                  <a:lnTo>
                    <a:pt x="78" y="6"/>
                  </a:lnTo>
                  <a:lnTo>
                    <a:pt x="87" y="12"/>
                  </a:lnTo>
                  <a:lnTo>
                    <a:pt x="94" y="20"/>
                  </a:lnTo>
                  <a:lnTo>
                    <a:pt x="100" y="29"/>
                  </a:lnTo>
                  <a:lnTo>
                    <a:pt x="104" y="38"/>
                  </a:lnTo>
                  <a:lnTo>
                    <a:pt x="106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5" name="Freeform 53"/>
            <p:cNvSpPr>
              <a:spLocks/>
            </p:cNvSpPr>
            <p:nvPr/>
          </p:nvSpPr>
          <p:spPr bwMode="auto">
            <a:xfrm>
              <a:off x="4501" y="3014"/>
              <a:ext cx="60" cy="59"/>
            </a:xfrm>
            <a:custGeom>
              <a:avLst/>
              <a:gdLst>
                <a:gd name="T0" fmla="*/ 0 w 357"/>
                <a:gd name="T1" fmla="*/ 0 h 356"/>
                <a:gd name="T2" fmla="*/ 0 w 357"/>
                <a:gd name="T3" fmla="*/ 0 h 356"/>
                <a:gd name="T4" fmla="*/ 0 w 357"/>
                <a:gd name="T5" fmla="*/ 0 h 356"/>
                <a:gd name="T6" fmla="*/ 0 w 357"/>
                <a:gd name="T7" fmla="*/ 0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  <a:gd name="T18" fmla="*/ 0 w 357"/>
                <a:gd name="T19" fmla="*/ 0 h 356"/>
                <a:gd name="T20" fmla="*/ 0 w 357"/>
                <a:gd name="T21" fmla="*/ 0 h 356"/>
                <a:gd name="T22" fmla="*/ 0 w 357"/>
                <a:gd name="T23" fmla="*/ 0 h 356"/>
                <a:gd name="T24" fmla="*/ 0 w 357"/>
                <a:gd name="T25" fmla="*/ 0 h 356"/>
                <a:gd name="T26" fmla="*/ 0 w 357"/>
                <a:gd name="T27" fmla="*/ 0 h 356"/>
                <a:gd name="T28" fmla="*/ 0 w 357"/>
                <a:gd name="T29" fmla="*/ 0 h 356"/>
                <a:gd name="T30" fmla="*/ 0 w 357"/>
                <a:gd name="T31" fmla="*/ 0 h 356"/>
                <a:gd name="T32" fmla="*/ 0 w 357"/>
                <a:gd name="T33" fmla="*/ 0 h 356"/>
                <a:gd name="T34" fmla="*/ 0 w 357"/>
                <a:gd name="T35" fmla="*/ 0 h 356"/>
                <a:gd name="T36" fmla="*/ 0 w 357"/>
                <a:gd name="T37" fmla="*/ 0 h 356"/>
                <a:gd name="T38" fmla="*/ 0 w 357"/>
                <a:gd name="T39" fmla="*/ 0 h 356"/>
                <a:gd name="T40" fmla="*/ 0 w 357"/>
                <a:gd name="T41" fmla="*/ 0 h 356"/>
                <a:gd name="T42" fmla="*/ 0 w 357"/>
                <a:gd name="T43" fmla="*/ 0 h 356"/>
                <a:gd name="T44" fmla="*/ 0 w 357"/>
                <a:gd name="T45" fmla="*/ 0 h 356"/>
                <a:gd name="T46" fmla="*/ 0 w 357"/>
                <a:gd name="T47" fmla="*/ 0 h 356"/>
                <a:gd name="T48" fmla="*/ 0 w 357"/>
                <a:gd name="T49" fmla="*/ 0 h 356"/>
                <a:gd name="T50" fmla="*/ 0 w 357"/>
                <a:gd name="T51" fmla="*/ 0 h 356"/>
                <a:gd name="T52" fmla="*/ 0 w 357"/>
                <a:gd name="T53" fmla="*/ 0 h 356"/>
                <a:gd name="T54" fmla="*/ 0 w 357"/>
                <a:gd name="T55" fmla="*/ 0 h 356"/>
                <a:gd name="T56" fmla="*/ 0 w 357"/>
                <a:gd name="T57" fmla="*/ 0 h 356"/>
                <a:gd name="T58" fmla="*/ 0 w 357"/>
                <a:gd name="T59" fmla="*/ 0 h 356"/>
                <a:gd name="T60" fmla="*/ 0 w 357"/>
                <a:gd name="T61" fmla="*/ 0 h 356"/>
                <a:gd name="T62" fmla="*/ 0 w 357"/>
                <a:gd name="T63" fmla="*/ 0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57"/>
                <a:gd name="T97" fmla="*/ 0 h 356"/>
                <a:gd name="T98" fmla="*/ 357 w 357"/>
                <a:gd name="T99" fmla="*/ 356 h 35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57" h="356">
                  <a:moveTo>
                    <a:pt x="356" y="161"/>
                  </a:moveTo>
                  <a:lnTo>
                    <a:pt x="357" y="180"/>
                  </a:lnTo>
                  <a:lnTo>
                    <a:pt x="356" y="198"/>
                  </a:lnTo>
                  <a:lnTo>
                    <a:pt x="353" y="215"/>
                  </a:lnTo>
                  <a:lnTo>
                    <a:pt x="348" y="232"/>
                  </a:lnTo>
                  <a:lnTo>
                    <a:pt x="342" y="249"/>
                  </a:lnTo>
                  <a:lnTo>
                    <a:pt x="335" y="263"/>
                  </a:lnTo>
                  <a:lnTo>
                    <a:pt x="326" y="278"/>
                  </a:lnTo>
                  <a:lnTo>
                    <a:pt x="316" y="292"/>
                  </a:lnTo>
                  <a:lnTo>
                    <a:pt x="304" y="305"/>
                  </a:lnTo>
                  <a:lnTo>
                    <a:pt x="292" y="316"/>
                  </a:lnTo>
                  <a:lnTo>
                    <a:pt x="279" y="326"/>
                  </a:lnTo>
                  <a:lnTo>
                    <a:pt x="263" y="335"/>
                  </a:lnTo>
                  <a:lnTo>
                    <a:pt x="247" y="343"/>
                  </a:lnTo>
                  <a:lnTo>
                    <a:pt x="231" y="348"/>
                  </a:lnTo>
                  <a:lnTo>
                    <a:pt x="213" y="353"/>
                  </a:lnTo>
                  <a:lnTo>
                    <a:pt x="195" y="356"/>
                  </a:lnTo>
                  <a:lnTo>
                    <a:pt x="177" y="356"/>
                  </a:lnTo>
                  <a:lnTo>
                    <a:pt x="159" y="356"/>
                  </a:lnTo>
                  <a:lnTo>
                    <a:pt x="142" y="353"/>
                  </a:lnTo>
                  <a:lnTo>
                    <a:pt x="125" y="348"/>
                  </a:lnTo>
                  <a:lnTo>
                    <a:pt x="109" y="343"/>
                  </a:lnTo>
                  <a:lnTo>
                    <a:pt x="93" y="335"/>
                  </a:lnTo>
                  <a:lnTo>
                    <a:pt x="79" y="326"/>
                  </a:lnTo>
                  <a:lnTo>
                    <a:pt x="65" y="316"/>
                  </a:lnTo>
                  <a:lnTo>
                    <a:pt x="52" y="305"/>
                  </a:lnTo>
                  <a:lnTo>
                    <a:pt x="40" y="292"/>
                  </a:lnTo>
                  <a:lnTo>
                    <a:pt x="30" y="278"/>
                  </a:lnTo>
                  <a:lnTo>
                    <a:pt x="21" y="263"/>
                  </a:lnTo>
                  <a:lnTo>
                    <a:pt x="14" y="247"/>
                  </a:lnTo>
                  <a:lnTo>
                    <a:pt x="8" y="231"/>
                  </a:lnTo>
                  <a:lnTo>
                    <a:pt x="3" y="214"/>
                  </a:lnTo>
                  <a:lnTo>
                    <a:pt x="1" y="196"/>
                  </a:lnTo>
                  <a:lnTo>
                    <a:pt x="0" y="178"/>
                  </a:lnTo>
                  <a:lnTo>
                    <a:pt x="1" y="160"/>
                  </a:lnTo>
                  <a:lnTo>
                    <a:pt x="3" y="142"/>
                  </a:lnTo>
                  <a:lnTo>
                    <a:pt x="8" y="125"/>
                  </a:lnTo>
                  <a:lnTo>
                    <a:pt x="14" y="109"/>
                  </a:lnTo>
                  <a:lnTo>
                    <a:pt x="21" y="94"/>
                  </a:lnTo>
                  <a:lnTo>
                    <a:pt x="30" y="79"/>
                  </a:lnTo>
                  <a:lnTo>
                    <a:pt x="40" y="66"/>
                  </a:lnTo>
                  <a:lnTo>
                    <a:pt x="52" y="52"/>
                  </a:lnTo>
                  <a:lnTo>
                    <a:pt x="65" y="41"/>
                  </a:lnTo>
                  <a:lnTo>
                    <a:pt x="79" y="31"/>
                  </a:lnTo>
                  <a:lnTo>
                    <a:pt x="93" y="22"/>
                  </a:lnTo>
                  <a:lnTo>
                    <a:pt x="109" y="14"/>
                  </a:lnTo>
                  <a:lnTo>
                    <a:pt x="126" y="8"/>
                  </a:lnTo>
                  <a:lnTo>
                    <a:pt x="144" y="4"/>
                  </a:lnTo>
                  <a:lnTo>
                    <a:pt x="162" y="0"/>
                  </a:lnTo>
                  <a:lnTo>
                    <a:pt x="180" y="0"/>
                  </a:lnTo>
                  <a:lnTo>
                    <a:pt x="198" y="2"/>
                  </a:lnTo>
                  <a:lnTo>
                    <a:pt x="215" y="4"/>
                  </a:lnTo>
                  <a:lnTo>
                    <a:pt x="231" y="8"/>
                  </a:lnTo>
                  <a:lnTo>
                    <a:pt x="248" y="14"/>
                  </a:lnTo>
                  <a:lnTo>
                    <a:pt x="264" y="22"/>
                  </a:lnTo>
                  <a:lnTo>
                    <a:pt x="279" y="31"/>
                  </a:lnTo>
                  <a:lnTo>
                    <a:pt x="292" y="41"/>
                  </a:lnTo>
                  <a:lnTo>
                    <a:pt x="304" y="52"/>
                  </a:lnTo>
                  <a:lnTo>
                    <a:pt x="316" y="66"/>
                  </a:lnTo>
                  <a:lnTo>
                    <a:pt x="327" y="79"/>
                  </a:lnTo>
                  <a:lnTo>
                    <a:pt x="336" y="94"/>
                  </a:lnTo>
                  <a:lnTo>
                    <a:pt x="342" y="109"/>
                  </a:lnTo>
                  <a:lnTo>
                    <a:pt x="349" y="126"/>
                  </a:lnTo>
                  <a:lnTo>
                    <a:pt x="354" y="143"/>
                  </a:lnTo>
                  <a:lnTo>
                    <a:pt x="356" y="161"/>
                  </a:lnTo>
                  <a:close/>
                </a:path>
              </a:pathLst>
            </a:custGeom>
            <a:solidFill>
              <a:srgbClr val="583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6" name="Freeform 54"/>
            <p:cNvSpPr>
              <a:spLocks/>
            </p:cNvSpPr>
            <p:nvPr/>
          </p:nvSpPr>
          <p:spPr bwMode="auto">
            <a:xfrm>
              <a:off x="4516" y="3020"/>
              <a:ext cx="18" cy="18"/>
            </a:xfrm>
            <a:custGeom>
              <a:avLst/>
              <a:gdLst>
                <a:gd name="T0" fmla="*/ 0 w 107"/>
                <a:gd name="T1" fmla="*/ 0 h 106"/>
                <a:gd name="T2" fmla="*/ 0 w 107"/>
                <a:gd name="T3" fmla="*/ 0 h 106"/>
                <a:gd name="T4" fmla="*/ 0 w 107"/>
                <a:gd name="T5" fmla="*/ 0 h 106"/>
                <a:gd name="T6" fmla="*/ 0 w 107"/>
                <a:gd name="T7" fmla="*/ 0 h 106"/>
                <a:gd name="T8" fmla="*/ 0 w 107"/>
                <a:gd name="T9" fmla="*/ 0 h 106"/>
                <a:gd name="T10" fmla="*/ 0 w 107"/>
                <a:gd name="T11" fmla="*/ 0 h 106"/>
                <a:gd name="T12" fmla="*/ 0 w 107"/>
                <a:gd name="T13" fmla="*/ 0 h 106"/>
                <a:gd name="T14" fmla="*/ 0 w 107"/>
                <a:gd name="T15" fmla="*/ 0 h 106"/>
                <a:gd name="T16" fmla="*/ 0 w 107"/>
                <a:gd name="T17" fmla="*/ 0 h 106"/>
                <a:gd name="T18" fmla="*/ 0 w 107"/>
                <a:gd name="T19" fmla="*/ 0 h 106"/>
                <a:gd name="T20" fmla="*/ 0 w 107"/>
                <a:gd name="T21" fmla="*/ 0 h 106"/>
                <a:gd name="T22" fmla="*/ 0 w 107"/>
                <a:gd name="T23" fmla="*/ 0 h 106"/>
                <a:gd name="T24" fmla="*/ 0 w 107"/>
                <a:gd name="T25" fmla="*/ 0 h 106"/>
                <a:gd name="T26" fmla="*/ 0 w 107"/>
                <a:gd name="T27" fmla="*/ 0 h 106"/>
                <a:gd name="T28" fmla="*/ 0 w 107"/>
                <a:gd name="T29" fmla="*/ 0 h 106"/>
                <a:gd name="T30" fmla="*/ 0 w 107"/>
                <a:gd name="T31" fmla="*/ 0 h 106"/>
                <a:gd name="T32" fmla="*/ 0 w 107"/>
                <a:gd name="T33" fmla="*/ 0 h 106"/>
                <a:gd name="T34" fmla="*/ 0 w 107"/>
                <a:gd name="T35" fmla="*/ 0 h 106"/>
                <a:gd name="T36" fmla="*/ 0 w 107"/>
                <a:gd name="T37" fmla="*/ 0 h 106"/>
                <a:gd name="T38" fmla="*/ 0 w 107"/>
                <a:gd name="T39" fmla="*/ 0 h 106"/>
                <a:gd name="T40" fmla="*/ 0 w 107"/>
                <a:gd name="T41" fmla="*/ 0 h 106"/>
                <a:gd name="T42" fmla="*/ 0 w 107"/>
                <a:gd name="T43" fmla="*/ 0 h 106"/>
                <a:gd name="T44" fmla="*/ 0 w 107"/>
                <a:gd name="T45" fmla="*/ 0 h 106"/>
                <a:gd name="T46" fmla="*/ 0 w 107"/>
                <a:gd name="T47" fmla="*/ 0 h 106"/>
                <a:gd name="T48" fmla="*/ 0 w 107"/>
                <a:gd name="T49" fmla="*/ 0 h 106"/>
                <a:gd name="T50" fmla="*/ 0 w 107"/>
                <a:gd name="T51" fmla="*/ 0 h 106"/>
                <a:gd name="T52" fmla="*/ 0 w 107"/>
                <a:gd name="T53" fmla="*/ 0 h 106"/>
                <a:gd name="T54" fmla="*/ 0 w 107"/>
                <a:gd name="T55" fmla="*/ 0 h 106"/>
                <a:gd name="T56" fmla="*/ 0 w 107"/>
                <a:gd name="T57" fmla="*/ 0 h 106"/>
                <a:gd name="T58" fmla="*/ 0 w 107"/>
                <a:gd name="T59" fmla="*/ 0 h 106"/>
                <a:gd name="T60" fmla="*/ 0 w 107"/>
                <a:gd name="T61" fmla="*/ 0 h 106"/>
                <a:gd name="T62" fmla="*/ 0 w 107"/>
                <a:gd name="T63" fmla="*/ 0 h 106"/>
                <a:gd name="T64" fmla="*/ 0 w 107"/>
                <a:gd name="T65" fmla="*/ 0 h 106"/>
                <a:gd name="T66" fmla="*/ 0 w 107"/>
                <a:gd name="T67" fmla="*/ 0 h 106"/>
                <a:gd name="T68" fmla="*/ 0 w 107"/>
                <a:gd name="T69" fmla="*/ 0 h 1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7"/>
                <a:gd name="T106" fmla="*/ 0 h 106"/>
                <a:gd name="T107" fmla="*/ 107 w 107"/>
                <a:gd name="T108" fmla="*/ 106 h 1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7" h="106">
                  <a:moveTo>
                    <a:pt x="107" y="48"/>
                  </a:moveTo>
                  <a:lnTo>
                    <a:pt x="107" y="59"/>
                  </a:lnTo>
                  <a:lnTo>
                    <a:pt x="104" y="69"/>
                  </a:lnTo>
                  <a:lnTo>
                    <a:pt x="100" y="79"/>
                  </a:lnTo>
                  <a:lnTo>
                    <a:pt x="94" y="87"/>
                  </a:lnTo>
                  <a:lnTo>
                    <a:pt x="87" y="95"/>
                  </a:lnTo>
                  <a:lnTo>
                    <a:pt x="78" y="101"/>
                  </a:lnTo>
                  <a:lnTo>
                    <a:pt x="68" y="104"/>
                  </a:lnTo>
                  <a:lnTo>
                    <a:pt x="58" y="106"/>
                  </a:lnTo>
                  <a:lnTo>
                    <a:pt x="47" y="106"/>
                  </a:lnTo>
                  <a:lnTo>
                    <a:pt x="37" y="104"/>
                  </a:lnTo>
                  <a:lnTo>
                    <a:pt x="28" y="101"/>
                  </a:lnTo>
                  <a:lnTo>
                    <a:pt x="19" y="95"/>
                  </a:lnTo>
                  <a:lnTo>
                    <a:pt x="12" y="87"/>
                  </a:lnTo>
                  <a:lnTo>
                    <a:pt x="7" y="78"/>
                  </a:lnTo>
                  <a:lnTo>
                    <a:pt x="2" y="69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2" y="38"/>
                  </a:lnTo>
                  <a:lnTo>
                    <a:pt x="7" y="28"/>
                  </a:lnTo>
                  <a:lnTo>
                    <a:pt x="12" y="19"/>
                  </a:lnTo>
                  <a:lnTo>
                    <a:pt x="19" y="12"/>
                  </a:lnTo>
                  <a:lnTo>
                    <a:pt x="28" y="6"/>
                  </a:lnTo>
                  <a:lnTo>
                    <a:pt x="37" y="2"/>
                  </a:lnTo>
                  <a:lnTo>
                    <a:pt x="48" y="0"/>
                  </a:lnTo>
                  <a:lnTo>
                    <a:pt x="59" y="0"/>
                  </a:lnTo>
                  <a:lnTo>
                    <a:pt x="69" y="2"/>
                  </a:lnTo>
                  <a:lnTo>
                    <a:pt x="78" y="6"/>
                  </a:lnTo>
                  <a:lnTo>
                    <a:pt x="87" y="12"/>
                  </a:lnTo>
                  <a:lnTo>
                    <a:pt x="94" y="20"/>
                  </a:lnTo>
                  <a:lnTo>
                    <a:pt x="100" y="28"/>
                  </a:lnTo>
                  <a:lnTo>
                    <a:pt x="104" y="38"/>
                  </a:lnTo>
                  <a:lnTo>
                    <a:pt x="107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7" name="Freeform 55"/>
            <p:cNvSpPr>
              <a:spLocks/>
            </p:cNvSpPr>
            <p:nvPr/>
          </p:nvSpPr>
          <p:spPr bwMode="auto">
            <a:xfrm>
              <a:off x="4142" y="2923"/>
              <a:ext cx="73" cy="67"/>
            </a:xfrm>
            <a:custGeom>
              <a:avLst/>
              <a:gdLst>
                <a:gd name="T0" fmla="*/ 0 w 433"/>
                <a:gd name="T1" fmla="*/ 0 h 402"/>
                <a:gd name="T2" fmla="*/ 0 w 433"/>
                <a:gd name="T3" fmla="*/ 0 h 402"/>
                <a:gd name="T4" fmla="*/ 0 w 433"/>
                <a:gd name="T5" fmla="*/ 0 h 402"/>
                <a:gd name="T6" fmla="*/ 0 w 433"/>
                <a:gd name="T7" fmla="*/ 0 h 402"/>
                <a:gd name="T8" fmla="*/ 0 w 433"/>
                <a:gd name="T9" fmla="*/ 0 h 402"/>
                <a:gd name="T10" fmla="*/ 0 w 433"/>
                <a:gd name="T11" fmla="*/ 0 h 402"/>
                <a:gd name="T12" fmla="*/ 0 w 433"/>
                <a:gd name="T13" fmla="*/ 0 h 402"/>
                <a:gd name="T14" fmla="*/ 0 w 433"/>
                <a:gd name="T15" fmla="*/ 0 h 402"/>
                <a:gd name="T16" fmla="*/ 0 w 433"/>
                <a:gd name="T17" fmla="*/ 0 h 402"/>
                <a:gd name="T18" fmla="*/ 0 w 433"/>
                <a:gd name="T19" fmla="*/ 0 h 402"/>
                <a:gd name="T20" fmla="*/ 0 w 433"/>
                <a:gd name="T21" fmla="*/ 0 h 402"/>
                <a:gd name="T22" fmla="*/ 0 w 433"/>
                <a:gd name="T23" fmla="*/ 0 h 402"/>
                <a:gd name="T24" fmla="*/ 0 w 433"/>
                <a:gd name="T25" fmla="*/ 0 h 402"/>
                <a:gd name="T26" fmla="*/ 0 w 433"/>
                <a:gd name="T27" fmla="*/ 0 h 402"/>
                <a:gd name="T28" fmla="*/ 0 w 433"/>
                <a:gd name="T29" fmla="*/ 0 h 402"/>
                <a:gd name="T30" fmla="*/ 0 w 433"/>
                <a:gd name="T31" fmla="*/ 0 h 402"/>
                <a:gd name="T32" fmla="*/ 0 w 433"/>
                <a:gd name="T33" fmla="*/ 0 h 402"/>
                <a:gd name="T34" fmla="*/ 0 w 433"/>
                <a:gd name="T35" fmla="*/ 0 h 402"/>
                <a:gd name="T36" fmla="*/ 0 w 433"/>
                <a:gd name="T37" fmla="*/ 0 h 402"/>
                <a:gd name="T38" fmla="*/ 0 w 433"/>
                <a:gd name="T39" fmla="*/ 0 h 402"/>
                <a:gd name="T40" fmla="*/ 0 w 433"/>
                <a:gd name="T41" fmla="*/ 0 h 402"/>
                <a:gd name="T42" fmla="*/ 0 w 433"/>
                <a:gd name="T43" fmla="*/ 0 h 402"/>
                <a:gd name="T44" fmla="*/ 0 w 433"/>
                <a:gd name="T45" fmla="*/ 0 h 402"/>
                <a:gd name="T46" fmla="*/ 0 w 433"/>
                <a:gd name="T47" fmla="*/ 0 h 402"/>
                <a:gd name="T48" fmla="*/ 0 w 433"/>
                <a:gd name="T49" fmla="*/ 0 h 402"/>
                <a:gd name="T50" fmla="*/ 0 w 433"/>
                <a:gd name="T51" fmla="*/ 0 h 402"/>
                <a:gd name="T52" fmla="*/ 0 w 433"/>
                <a:gd name="T53" fmla="*/ 0 h 402"/>
                <a:gd name="T54" fmla="*/ 0 w 433"/>
                <a:gd name="T55" fmla="*/ 0 h 402"/>
                <a:gd name="T56" fmla="*/ 0 w 433"/>
                <a:gd name="T57" fmla="*/ 0 h 402"/>
                <a:gd name="T58" fmla="*/ 0 w 433"/>
                <a:gd name="T59" fmla="*/ 0 h 402"/>
                <a:gd name="T60" fmla="*/ 0 w 433"/>
                <a:gd name="T61" fmla="*/ 0 h 402"/>
                <a:gd name="T62" fmla="*/ 0 w 433"/>
                <a:gd name="T63" fmla="*/ 0 h 402"/>
                <a:gd name="T64" fmla="*/ 0 w 433"/>
                <a:gd name="T65" fmla="*/ 0 h 402"/>
                <a:gd name="T66" fmla="*/ 0 w 433"/>
                <a:gd name="T67" fmla="*/ 0 h 402"/>
                <a:gd name="T68" fmla="*/ 0 w 433"/>
                <a:gd name="T69" fmla="*/ 0 h 402"/>
                <a:gd name="T70" fmla="*/ 0 w 433"/>
                <a:gd name="T71" fmla="*/ 0 h 402"/>
                <a:gd name="T72" fmla="*/ 0 w 433"/>
                <a:gd name="T73" fmla="*/ 0 h 402"/>
                <a:gd name="T74" fmla="*/ 0 w 433"/>
                <a:gd name="T75" fmla="*/ 0 h 402"/>
                <a:gd name="T76" fmla="*/ 0 w 433"/>
                <a:gd name="T77" fmla="*/ 0 h 402"/>
                <a:gd name="T78" fmla="*/ 0 w 433"/>
                <a:gd name="T79" fmla="*/ 0 h 40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33"/>
                <a:gd name="T121" fmla="*/ 0 h 402"/>
                <a:gd name="T122" fmla="*/ 433 w 433"/>
                <a:gd name="T123" fmla="*/ 402 h 40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33" h="402">
                  <a:moveTo>
                    <a:pt x="411" y="369"/>
                  </a:moveTo>
                  <a:lnTo>
                    <a:pt x="406" y="374"/>
                  </a:lnTo>
                  <a:lnTo>
                    <a:pt x="401" y="379"/>
                  </a:lnTo>
                  <a:lnTo>
                    <a:pt x="394" y="383"/>
                  </a:lnTo>
                  <a:lnTo>
                    <a:pt x="387" y="388"/>
                  </a:lnTo>
                  <a:lnTo>
                    <a:pt x="380" y="391"/>
                  </a:lnTo>
                  <a:lnTo>
                    <a:pt x="374" y="395"/>
                  </a:lnTo>
                  <a:lnTo>
                    <a:pt x="366" y="397"/>
                  </a:lnTo>
                  <a:lnTo>
                    <a:pt x="358" y="399"/>
                  </a:lnTo>
                  <a:lnTo>
                    <a:pt x="341" y="402"/>
                  </a:lnTo>
                  <a:lnTo>
                    <a:pt x="324" y="402"/>
                  </a:lnTo>
                  <a:lnTo>
                    <a:pt x="305" y="402"/>
                  </a:lnTo>
                  <a:lnTo>
                    <a:pt x="286" y="399"/>
                  </a:lnTo>
                  <a:lnTo>
                    <a:pt x="266" y="395"/>
                  </a:lnTo>
                  <a:lnTo>
                    <a:pt x="246" y="388"/>
                  </a:lnTo>
                  <a:lnTo>
                    <a:pt x="224" y="380"/>
                  </a:lnTo>
                  <a:lnTo>
                    <a:pt x="203" y="370"/>
                  </a:lnTo>
                  <a:lnTo>
                    <a:pt x="183" y="359"/>
                  </a:lnTo>
                  <a:lnTo>
                    <a:pt x="161" y="345"/>
                  </a:lnTo>
                  <a:lnTo>
                    <a:pt x="140" y="331"/>
                  </a:lnTo>
                  <a:lnTo>
                    <a:pt x="120" y="314"/>
                  </a:lnTo>
                  <a:lnTo>
                    <a:pt x="101" y="297"/>
                  </a:lnTo>
                  <a:lnTo>
                    <a:pt x="83" y="278"/>
                  </a:lnTo>
                  <a:lnTo>
                    <a:pt x="67" y="260"/>
                  </a:lnTo>
                  <a:lnTo>
                    <a:pt x="53" y="240"/>
                  </a:lnTo>
                  <a:lnTo>
                    <a:pt x="39" y="221"/>
                  </a:lnTo>
                  <a:lnTo>
                    <a:pt x="28" y="201"/>
                  </a:lnTo>
                  <a:lnTo>
                    <a:pt x="19" y="182"/>
                  </a:lnTo>
                  <a:lnTo>
                    <a:pt x="11" y="163"/>
                  </a:lnTo>
                  <a:lnTo>
                    <a:pt x="5" y="144"/>
                  </a:lnTo>
                  <a:lnTo>
                    <a:pt x="2" y="126"/>
                  </a:lnTo>
                  <a:lnTo>
                    <a:pt x="0" y="108"/>
                  </a:lnTo>
                  <a:lnTo>
                    <a:pt x="0" y="91"/>
                  </a:lnTo>
                  <a:lnTo>
                    <a:pt x="1" y="84"/>
                  </a:lnTo>
                  <a:lnTo>
                    <a:pt x="2" y="76"/>
                  </a:lnTo>
                  <a:lnTo>
                    <a:pt x="4" y="68"/>
                  </a:lnTo>
                  <a:lnTo>
                    <a:pt x="6" y="61"/>
                  </a:lnTo>
                  <a:lnTo>
                    <a:pt x="10" y="54"/>
                  </a:lnTo>
                  <a:lnTo>
                    <a:pt x="13" y="48"/>
                  </a:lnTo>
                  <a:lnTo>
                    <a:pt x="18" y="41"/>
                  </a:lnTo>
                  <a:lnTo>
                    <a:pt x="22" y="35"/>
                  </a:lnTo>
                  <a:lnTo>
                    <a:pt x="28" y="30"/>
                  </a:lnTo>
                  <a:lnTo>
                    <a:pt x="33" y="24"/>
                  </a:lnTo>
                  <a:lnTo>
                    <a:pt x="39" y="20"/>
                  </a:lnTo>
                  <a:lnTo>
                    <a:pt x="46" y="16"/>
                  </a:lnTo>
                  <a:lnTo>
                    <a:pt x="53" y="12"/>
                  </a:lnTo>
                  <a:lnTo>
                    <a:pt x="59" y="9"/>
                  </a:lnTo>
                  <a:lnTo>
                    <a:pt x="67" y="6"/>
                  </a:lnTo>
                  <a:lnTo>
                    <a:pt x="75" y="5"/>
                  </a:lnTo>
                  <a:lnTo>
                    <a:pt x="92" y="2"/>
                  </a:lnTo>
                  <a:lnTo>
                    <a:pt x="109" y="0"/>
                  </a:lnTo>
                  <a:lnTo>
                    <a:pt x="128" y="2"/>
                  </a:lnTo>
                  <a:lnTo>
                    <a:pt x="147" y="5"/>
                  </a:lnTo>
                  <a:lnTo>
                    <a:pt x="167" y="9"/>
                  </a:lnTo>
                  <a:lnTo>
                    <a:pt x="187" y="15"/>
                  </a:lnTo>
                  <a:lnTo>
                    <a:pt x="209" y="24"/>
                  </a:lnTo>
                  <a:lnTo>
                    <a:pt x="230" y="33"/>
                  </a:lnTo>
                  <a:lnTo>
                    <a:pt x="250" y="45"/>
                  </a:lnTo>
                  <a:lnTo>
                    <a:pt x="271" y="59"/>
                  </a:lnTo>
                  <a:lnTo>
                    <a:pt x="293" y="73"/>
                  </a:lnTo>
                  <a:lnTo>
                    <a:pt x="313" y="89"/>
                  </a:lnTo>
                  <a:lnTo>
                    <a:pt x="332" y="107"/>
                  </a:lnTo>
                  <a:lnTo>
                    <a:pt x="350" y="125"/>
                  </a:lnTo>
                  <a:lnTo>
                    <a:pt x="366" y="144"/>
                  </a:lnTo>
                  <a:lnTo>
                    <a:pt x="380" y="163"/>
                  </a:lnTo>
                  <a:lnTo>
                    <a:pt x="394" y="182"/>
                  </a:lnTo>
                  <a:lnTo>
                    <a:pt x="405" y="203"/>
                  </a:lnTo>
                  <a:lnTo>
                    <a:pt x="414" y="222"/>
                  </a:lnTo>
                  <a:lnTo>
                    <a:pt x="422" y="241"/>
                  </a:lnTo>
                  <a:lnTo>
                    <a:pt x="428" y="259"/>
                  </a:lnTo>
                  <a:lnTo>
                    <a:pt x="431" y="278"/>
                  </a:lnTo>
                  <a:lnTo>
                    <a:pt x="433" y="295"/>
                  </a:lnTo>
                  <a:lnTo>
                    <a:pt x="433" y="311"/>
                  </a:lnTo>
                  <a:lnTo>
                    <a:pt x="432" y="320"/>
                  </a:lnTo>
                  <a:lnTo>
                    <a:pt x="431" y="328"/>
                  </a:lnTo>
                  <a:lnTo>
                    <a:pt x="429" y="335"/>
                  </a:lnTo>
                  <a:lnTo>
                    <a:pt x="426" y="343"/>
                  </a:lnTo>
                  <a:lnTo>
                    <a:pt x="423" y="350"/>
                  </a:lnTo>
                  <a:lnTo>
                    <a:pt x="420" y="356"/>
                  </a:lnTo>
                  <a:lnTo>
                    <a:pt x="415" y="363"/>
                  </a:lnTo>
                  <a:lnTo>
                    <a:pt x="411" y="369"/>
                  </a:lnTo>
                  <a:close/>
                </a:path>
              </a:pathLst>
            </a:custGeom>
            <a:solidFill>
              <a:srgbClr val="E49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8" name="Freeform 56"/>
            <p:cNvSpPr>
              <a:spLocks/>
            </p:cNvSpPr>
            <p:nvPr/>
          </p:nvSpPr>
          <p:spPr bwMode="auto">
            <a:xfrm>
              <a:off x="4482" y="3088"/>
              <a:ext cx="83" cy="54"/>
            </a:xfrm>
            <a:custGeom>
              <a:avLst/>
              <a:gdLst>
                <a:gd name="T0" fmla="*/ 0 w 496"/>
                <a:gd name="T1" fmla="*/ 0 h 322"/>
                <a:gd name="T2" fmla="*/ 0 w 496"/>
                <a:gd name="T3" fmla="*/ 0 h 322"/>
                <a:gd name="T4" fmla="*/ 0 w 496"/>
                <a:gd name="T5" fmla="*/ 0 h 322"/>
                <a:gd name="T6" fmla="*/ 0 w 496"/>
                <a:gd name="T7" fmla="*/ 0 h 322"/>
                <a:gd name="T8" fmla="*/ 0 w 496"/>
                <a:gd name="T9" fmla="*/ 0 h 322"/>
                <a:gd name="T10" fmla="*/ 0 w 496"/>
                <a:gd name="T11" fmla="*/ 0 h 322"/>
                <a:gd name="T12" fmla="*/ 0 w 496"/>
                <a:gd name="T13" fmla="*/ 0 h 322"/>
                <a:gd name="T14" fmla="*/ 0 w 496"/>
                <a:gd name="T15" fmla="*/ 0 h 322"/>
                <a:gd name="T16" fmla="*/ 0 w 496"/>
                <a:gd name="T17" fmla="*/ 0 h 322"/>
                <a:gd name="T18" fmla="*/ 0 w 496"/>
                <a:gd name="T19" fmla="*/ 0 h 322"/>
                <a:gd name="T20" fmla="*/ 0 w 496"/>
                <a:gd name="T21" fmla="*/ 0 h 322"/>
                <a:gd name="T22" fmla="*/ 0 w 496"/>
                <a:gd name="T23" fmla="*/ 0 h 322"/>
                <a:gd name="T24" fmla="*/ 0 w 496"/>
                <a:gd name="T25" fmla="*/ 0 h 322"/>
                <a:gd name="T26" fmla="*/ 0 w 496"/>
                <a:gd name="T27" fmla="*/ 0 h 322"/>
                <a:gd name="T28" fmla="*/ 0 w 496"/>
                <a:gd name="T29" fmla="*/ 0 h 322"/>
                <a:gd name="T30" fmla="*/ 0 w 496"/>
                <a:gd name="T31" fmla="*/ 0 h 322"/>
                <a:gd name="T32" fmla="*/ 0 w 496"/>
                <a:gd name="T33" fmla="*/ 0 h 322"/>
                <a:gd name="T34" fmla="*/ 0 w 496"/>
                <a:gd name="T35" fmla="*/ 0 h 322"/>
                <a:gd name="T36" fmla="*/ 0 w 496"/>
                <a:gd name="T37" fmla="*/ 0 h 322"/>
                <a:gd name="T38" fmla="*/ 0 w 496"/>
                <a:gd name="T39" fmla="*/ 0 h 322"/>
                <a:gd name="T40" fmla="*/ 0 w 496"/>
                <a:gd name="T41" fmla="*/ 0 h 322"/>
                <a:gd name="T42" fmla="*/ 0 w 496"/>
                <a:gd name="T43" fmla="*/ 0 h 322"/>
                <a:gd name="T44" fmla="*/ 0 w 496"/>
                <a:gd name="T45" fmla="*/ 0 h 322"/>
                <a:gd name="T46" fmla="*/ 0 w 496"/>
                <a:gd name="T47" fmla="*/ 0 h 322"/>
                <a:gd name="T48" fmla="*/ 0 w 496"/>
                <a:gd name="T49" fmla="*/ 0 h 322"/>
                <a:gd name="T50" fmla="*/ 0 w 496"/>
                <a:gd name="T51" fmla="*/ 0 h 322"/>
                <a:gd name="T52" fmla="*/ 0 w 496"/>
                <a:gd name="T53" fmla="*/ 0 h 322"/>
                <a:gd name="T54" fmla="*/ 0 w 496"/>
                <a:gd name="T55" fmla="*/ 0 h 322"/>
                <a:gd name="T56" fmla="*/ 0 w 496"/>
                <a:gd name="T57" fmla="*/ 0 h 322"/>
                <a:gd name="T58" fmla="*/ 0 w 496"/>
                <a:gd name="T59" fmla="*/ 0 h 322"/>
                <a:gd name="T60" fmla="*/ 0 w 496"/>
                <a:gd name="T61" fmla="*/ 0 h 322"/>
                <a:gd name="T62" fmla="*/ 0 w 496"/>
                <a:gd name="T63" fmla="*/ 0 h 322"/>
                <a:gd name="T64" fmla="*/ 0 w 496"/>
                <a:gd name="T65" fmla="*/ 0 h 322"/>
                <a:gd name="T66" fmla="*/ 0 w 496"/>
                <a:gd name="T67" fmla="*/ 0 h 322"/>
                <a:gd name="T68" fmla="*/ 0 w 496"/>
                <a:gd name="T69" fmla="*/ 0 h 322"/>
                <a:gd name="T70" fmla="*/ 0 w 496"/>
                <a:gd name="T71" fmla="*/ 0 h 322"/>
                <a:gd name="T72" fmla="*/ 0 w 496"/>
                <a:gd name="T73" fmla="*/ 0 h 322"/>
                <a:gd name="T74" fmla="*/ 0 w 496"/>
                <a:gd name="T75" fmla="*/ 0 h 322"/>
                <a:gd name="T76" fmla="*/ 0 w 496"/>
                <a:gd name="T77" fmla="*/ 0 h 322"/>
                <a:gd name="T78" fmla="*/ 0 w 496"/>
                <a:gd name="T79" fmla="*/ 0 h 32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96"/>
                <a:gd name="T121" fmla="*/ 0 h 322"/>
                <a:gd name="T122" fmla="*/ 496 w 496"/>
                <a:gd name="T123" fmla="*/ 322 h 32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96" h="322">
                  <a:moveTo>
                    <a:pt x="491" y="239"/>
                  </a:moveTo>
                  <a:lnTo>
                    <a:pt x="489" y="246"/>
                  </a:lnTo>
                  <a:lnTo>
                    <a:pt x="486" y="254"/>
                  </a:lnTo>
                  <a:lnTo>
                    <a:pt x="481" y="259"/>
                  </a:lnTo>
                  <a:lnTo>
                    <a:pt x="478" y="266"/>
                  </a:lnTo>
                  <a:lnTo>
                    <a:pt x="472" y="272"/>
                  </a:lnTo>
                  <a:lnTo>
                    <a:pt x="467" y="277"/>
                  </a:lnTo>
                  <a:lnTo>
                    <a:pt x="461" y="283"/>
                  </a:lnTo>
                  <a:lnTo>
                    <a:pt x="454" y="287"/>
                  </a:lnTo>
                  <a:lnTo>
                    <a:pt x="441" y="296"/>
                  </a:lnTo>
                  <a:lnTo>
                    <a:pt x="424" y="304"/>
                  </a:lnTo>
                  <a:lnTo>
                    <a:pt x="407" y="311"/>
                  </a:lnTo>
                  <a:lnTo>
                    <a:pt x="388" y="315"/>
                  </a:lnTo>
                  <a:lnTo>
                    <a:pt x="368" y="320"/>
                  </a:lnTo>
                  <a:lnTo>
                    <a:pt x="346" y="321"/>
                  </a:lnTo>
                  <a:lnTo>
                    <a:pt x="324" y="322"/>
                  </a:lnTo>
                  <a:lnTo>
                    <a:pt x="300" y="321"/>
                  </a:lnTo>
                  <a:lnTo>
                    <a:pt x="277" y="319"/>
                  </a:lnTo>
                  <a:lnTo>
                    <a:pt x="252" y="314"/>
                  </a:lnTo>
                  <a:lnTo>
                    <a:pt x="227" y="309"/>
                  </a:lnTo>
                  <a:lnTo>
                    <a:pt x="203" y="302"/>
                  </a:lnTo>
                  <a:lnTo>
                    <a:pt x="178" y="293"/>
                  </a:lnTo>
                  <a:lnTo>
                    <a:pt x="154" y="283"/>
                  </a:lnTo>
                  <a:lnTo>
                    <a:pt x="132" y="273"/>
                  </a:lnTo>
                  <a:lnTo>
                    <a:pt x="111" y="260"/>
                  </a:lnTo>
                  <a:lnTo>
                    <a:pt x="92" y="248"/>
                  </a:lnTo>
                  <a:lnTo>
                    <a:pt x="74" y="235"/>
                  </a:lnTo>
                  <a:lnTo>
                    <a:pt x="58" y="220"/>
                  </a:lnTo>
                  <a:lnTo>
                    <a:pt x="43" y="205"/>
                  </a:lnTo>
                  <a:lnTo>
                    <a:pt x="31" y="191"/>
                  </a:lnTo>
                  <a:lnTo>
                    <a:pt x="20" y="175"/>
                  </a:lnTo>
                  <a:lnTo>
                    <a:pt x="12" y="159"/>
                  </a:lnTo>
                  <a:lnTo>
                    <a:pt x="5" y="144"/>
                  </a:lnTo>
                  <a:lnTo>
                    <a:pt x="3" y="136"/>
                  </a:lnTo>
                  <a:lnTo>
                    <a:pt x="1" y="128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0" y="105"/>
                  </a:lnTo>
                  <a:lnTo>
                    <a:pt x="0" y="98"/>
                  </a:lnTo>
                  <a:lnTo>
                    <a:pt x="2" y="91"/>
                  </a:lnTo>
                  <a:lnTo>
                    <a:pt x="3" y="83"/>
                  </a:lnTo>
                  <a:lnTo>
                    <a:pt x="6" y="76"/>
                  </a:lnTo>
                  <a:lnTo>
                    <a:pt x="10" y="70"/>
                  </a:lnTo>
                  <a:lnTo>
                    <a:pt x="13" y="63"/>
                  </a:lnTo>
                  <a:lnTo>
                    <a:pt x="18" y="56"/>
                  </a:lnTo>
                  <a:lnTo>
                    <a:pt x="22" y="50"/>
                  </a:lnTo>
                  <a:lnTo>
                    <a:pt x="28" y="45"/>
                  </a:lnTo>
                  <a:lnTo>
                    <a:pt x="33" y="39"/>
                  </a:lnTo>
                  <a:lnTo>
                    <a:pt x="40" y="35"/>
                  </a:lnTo>
                  <a:lnTo>
                    <a:pt x="55" y="26"/>
                  </a:lnTo>
                  <a:lnTo>
                    <a:pt x="70" y="18"/>
                  </a:lnTo>
                  <a:lnTo>
                    <a:pt x="88" y="11"/>
                  </a:lnTo>
                  <a:lnTo>
                    <a:pt x="106" y="7"/>
                  </a:lnTo>
                  <a:lnTo>
                    <a:pt x="126" y="3"/>
                  </a:lnTo>
                  <a:lnTo>
                    <a:pt x="149" y="1"/>
                  </a:lnTo>
                  <a:lnTo>
                    <a:pt x="170" y="0"/>
                  </a:lnTo>
                  <a:lnTo>
                    <a:pt x="194" y="1"/>
                  </a:lnTo>
                  <a:lnTo>
                    <a:pt x="217" y="3"/>
                  </a:lnTo>
                  <a:lnTo>
                    <a:pt x="242" y="8"/>
                  </a:lnTo>
                  <a:lnTo>
                    <a:pt x="267" y="13"/>
                  </a:lnTo>
                  <a:lnTo>
                    <a:pt x="293" y="20"/>
                  </a:lnTo>
                  <a:lnTo>
                    <a:pt x="317" y="29"/>
                  </a:lnTo>
                  <a:lnTo>
                    <a:pt x="341" y="39"/>
                  </a:lnTo>
                  <a:lnTo>
                    <a:pt x="363" y="50"/>
                  </a:lnTo>
                  <a:lnTo>
                    <a:pt x="384" y="62"/>
                  </a:lnTo>
                  <a:lnTo>
                    <a:pt x="404" y="75"/>
                  </a:lnTo>
                  <a:lnTo>
                    <a:pt x="421" y="89"/>
                  </a:lnTo>
                  <a:lnTo>
                    <a:pt x="437" y="102"/>
                  </a:lnTo>
                  <a:lnTo>
                    <a:pt x="452" y="117"/>
                  </a:lnTo>
                  <a:lnTo>
                    <a:pt x="464" y="131"/>
                  </a:lnTo>
                  <a:lnTo>
                    <a:pt x="474" y="147"/>
                  </a:lnTo>
                  <a:lnTo>
                    <a:pt x="483" y="163"/>
                  </a:lnTo>
                  <a:lnTo>
                    <a:pt x="490" y="178"/>
                  </a:lnTo>
                  <a:lnTo>
                    <a:pt x="492" y="186"/>
                  </a:lnTo>
                  <a:lnTo>
                    <a:pt x="494" y="194"/>
                  </a:lnTo>
                  <a:lnTo>
                    <a:pt x="495" y="202"/>
                  </a:lnTo>
                  <a:lnTo>
                    <a:pt x="496" y="209"/>
                  </a:lnTo>
                  <a:lnTo>
                    <a:pt x="496" y="217"/>
                  </a:lnTo>
                  <a:lnTo>
                    <a:pt x="495" y="225"/>
                  </a:lnTo>
                  <a:lnTo>
                    <a:pt x="494" y="232"/>
                  </a:lnTo>
                  <a:lnTo>
                    <a:pt x="491" y="239"/>
                  </a:lnTo>
                  <a:close/>
                </a:path>
              </a:pathLst>
            </a:custGeom>
            <a:solidFill>
              <a:srgbClr val="E49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09" name="Freeform 57"/>
            <p:cNvSpPr>
              <a:spLocks noEditPoints="1"/>
            </p:cNvSpPr>
            <p:nvPr/>
          </p:nvSpPr>
          <p:spPr bwMode="auto">
            <a:xfrm>
              <a:off x="4159" y="2917"/>
              <a:ext cx="142" cy="107"/>
            </a:xfrm>
            <a:custGeom>
              <a:avLst/>
              <a:gdLst>
                <a:gd name="T0" fmla="*/ 0 w 851"/>
                <a:gd name="T1" fmla="*/ 0 h 640"/>
                <a:gd name="T2" fmla="*/ 0 w 851"/>
                <a:gd name="T3" fmla="*/ 0 h 640"/>
                <a:gd name="T4" fmla="*/ 0 w 851"/>
                <a:gd name="T5" fmla="*/ 0 h 640"/>
                <a:gd name="T6" fmla="*/ 0 w 851"/>
                <a:gd name="T7" fmla="*/ 0 h 640"/>
                <a:gd name="T8" fmla="*/ 0 w 851"/>
                <a:gd name="T9" fmla="*/ 0 h 640"/>
                <a:gd name="T10" fmla="*/ 0 w 851"/>
                <a:gd name="T11" fmla="*/ 0 h 640"/>
                <a:gd name="T12" fmla="*/ 0 w 851"/>
                <a:gd name="T13" fmla="*/ 0 h 640"/>
                <a:gd name="T14" fmla="*/ 0 w 851"/>
                <a:gd name="T15" fmla="*/ 0 h 640"/>
                <a:gd name="T16" fmla="*/ 0 w 851"/>
                <a:gd name="T17" fmla="*/ 0 h 640"/>
                <a:gd name="T18" fmla="*/ 0 w 851"/>
                <a:gd name="T19" fmla="*/ 0 h 640"/>
                <a:gd name="T20" fmla="*/ 0 w 851"/>
                <a:gd name="T21" fmla="*/ 0 h 640"/>
                <a:gd name="T22" fmla="*/ 0 w 851"/>
                <a:gd name="T23" fmla="*/ 0 h 640"/>
                <a:gd name="T24" fmla="*/ 0 w 851"/>
                <a:gd name="T25" fmla="*/ 0 h 640"/>
                <a:gd name="T26" fmla="*/ 0 w 851"/>
                <a:gd name="T27" fmla="*/ 0 h 640"/>
                <a:gd name="T28" fmla="*/ 0 w 851"/>
                <a:gd name="T29" fmla="*/ 0 h 640"/>
                <a:gd name="T30" fmla="*/ 0 w 851"/>
                <a:gd name="T31" fmla="*/ 0 h 640"/>
                <a:gd name="T32" fmla="*/ 0 w 851"/>
                <a:gd name="T33" fmla="*/ 0 h 640"/>
                <a:gd name="T34" fmla="*/ 0 w 851"/>
                <a:gd name="T35" fmla="*/ 0 h 640"/>
                <a:gd name="T36" fmla="*/ 0 w 851"/>
                <a:gd name="T37" fmla="*/ 0 h 640"/>
                <a:gd name="T38" fmla="*/ 0 w 851"/>
                <a:gd name="T39" fmla="*/ 0 h 640"/>
                <a:gd name="T40" fmla="*/ 0 w 851"/>
                <a:gd name="T41" fmla="*/ 0 h 640"/>
                <a:gd name="T42" fmla="*/ 0 w 851"/>
                <a:gd name="T43" fmla="*/ 0 h 640"/>
                <a:gd name="T44" fmla="*/ 0 w 851"/>
                <a:gd name="T45" fmla="*/ 0 h 640"/>
                <a:gd name="T46" fmla="*/ 0 w 851"/>
                <a:gd name="T47" fmla="*/ 0 h 640"/>
                <a:gd name="T48" fmla="*/ 0 w 851"/>
                <a:gd name="T49" fmla="*/ 0 h 640"/>
                <a:gd name="T50" fmla="*/ 0 w 851"/>
                <a:gd name="T51" fmla="*/ 0 h 640"/>
                <a:gd name="T52" fmla="*/ 0 w 851"/>
                <a:gd name="T53" fmla="*/ 0 h 640"/>
                <a:gd name="T54" fmla="*/ 0 w 851"/>
                <a:gd name="T55" fmla="*/ 0 h 640"/>
                <a:gd name="T56" fmla="*/ 0 w 851"/>
                <a:gd name="T57" fmla="*/ 0 h 640"/>
                <a:gd name="T58" fmla="*/ 0 w 851"/>
                <a:gd name="T59" fmla="*/ 0 h 640"/>
                <a:gd name="T60" fmla="*/ 0 w 851"/>
                <a:gd name="T61" fmla="*/ 0 h 640"/>
                <a:gd name="T62" fmla="*/ 0 w 851"/>
                <a:gd name="T63" fmla="*/ 0 h 640"/>
                <a:gd name="T64" fmla="*/ 0 w 851"/>
                <a:gd name="T65" fmla="*/ 0 h 640"/>
                <a:gd name="T66" fmla="*/ 0 w 851"/>
                <a:gd name="T67" fmla="*/ 0 h 640"/>
                <a:gd name="T68" fmla="*/ 0 w 851"/>
                <a:gd name="T69" fmla="*/ 0 h 640"/>
                <a:gd name="T70" fmla="*/ 0 w 851"/>
                <a:gd name="T71" fmla="*/ 0 h 640"/>
                <a:gd name="T72" fmla="*/ 0 w 851"/>
                <a:gd name="T73" fmla="*/ 0 h 640"/>
                <a:gd name="T74" fmla="*/ 0 w 851"/>
                <a:gd name="T75" fmla="*/ 0 h 640"/>
                <a:gd name="T76" fmla="*/ 0 w 851"/>
                <a:gd name="T77" fmla="*/ 0 h 640"/>
                <a:gd name="T78" fmla="*/ 0 w 851"/>
                <a:gd name="T79" fmla="*/ 0 h 640"/>
                <a:gd name="T80" fmla="*/ 0 w 851"/>
                <a:gd name="T81" fmla="*/ 0 h 640"/>
                <a:gd name="T82" fmla="*/ 0 w 851"/>
                <a:gd name="T83" fmla="*/ 0 h 640"/>
                <a:gd name="T84" fmla="*/ 0 w 851"/>
                <a:gd name="T85" fmla="*/ 0 h 640"/>
                <a:gd name="T86" fmla="*/ 0 w 851"/>
                <a:gd name="T87" fmla="*/ 0 h 640"/>
                <a:gd name="T88" fmla="*/ 0 w 851"/>
                <a:gd name="T89" fmla="*/ 0 h 640"/>
                <a:gd name="T90" fmla="*/ 0 w 851"/>
                <a:gd name="T91" fmla="*/ 0 h 640"/>
                <a:gd name="T92" fmla="*/ 0 w 851"/>
                <a:gd name="T93" fmla="*/ 0 h 640"/>
                <a:gd name="T94" fmla="*/ 0 w 851"/>
                <a:gd name="T95" fmla="*/ 0 h 640"/>
                <a:gd name="T96" fmla="*/ 0 w 851"/>
                <a:gd name="T97" fmla="*/ 0 h 640"/>
                <a:gd name="T98" fmla="*/ 0 w 851"/>
                <a:gd name="T99" fmla="*/ 0 h 640"/>
                <a:gd name="T100" fmla="*/ 0 w 851"/>
                <a:gd name="T101" fmla="*/ 0 h 640"/>
                <a:gd name="T102" fmla="*/ 0 w 851"/>
                <a:gd name="T103" fmla="*/ 0 h 640"/>
                <a:gd name="T104" fmla="*/ 0 w 851"/>
                <a:gd name="T105" fmla="*/ 0 h 640"/>
                <a:gd name="T106" fmla="*/ 0 w 851"/>
                <a:gd name="T107" fmla="*/ 0 h 640"/>
                <a:gd name="T108" fmla="*/ 0 w 851"/>
                <a:gd name="T109" fmla="*/ 0 h 640"/>
                <a:gd name="T110" fmla="*/ 0 w 851"/>
                <a:gd name="T111" fmla="*/ 0 h 640"/>
                <a:gd name="T112" fmla="*/ 0 w 851"/>
                <a:gd name="T113" fmla="*/ 0 h 640"/>
                <a:gd name="T114" fmla="*/ 0 w 851"/>
                <a:gd name="T115" fmla="*/ 0 h 640"/>
                <a:gd name="T116" fmla="*/ 0 w 851"/>
                <a:gd name="T117" fmla="*/ 0 h 640"/>
                <a:gd name="T118" fmla="*/ 0 w 851"/>
                <a:gd name="T119" fmla="*/ 0 h 640"/>
                <a:gd name="T120" fmla="*/ 0 w 851"/>
                <a:gd name="T121" fmla="*/ 0 h 6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51"/>
                <a:gd name="T184" fmla="*/ 0 h 640"/>
                <a:gd name="T185" fmla="*/ 851 w 851"/>
                <a:gd name="T186" fmla="*/ 640 h 6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51" h="640">
                  <a:moveTo>
                    <a:pt x="12" y="174"/>
                  </a:moveTo>
                  <a:lnTo>
                    <a:pt x="8" y="188"/>
                  </a:lnTo>
                  <a:lnTo>
                    <a:pt x="4" y="204"/>
                  </a:lnTo>
                  <a:lnTo>
                    <a:pt x="1" y="219"/>
                  </a:lnTo>
                  <a:lnTo>
                    <a:pt x="0" y="234"/>
                  </a:lnTo>
                  <a:lnTo>
                    <a:pt x="0" y="250"/>
                  </a:lnTo>
                  <a:lnTo>
                    <a:pt x="1" y="265"/>
                  </a:lnTo>
                  <a:lnTo>
                    <a:pt x="2" y="280"/>
                  </a:lnTo>
                  <a:lnTo>
                    <a:pt x="5" y="296"/>
                  </a:lnTo>
                  <a:lnTo>
                    <a:pt x="9" y="312"/>
                  </a:lnTo>
                  <a:lnTo>
                    <a:pt x="13" y="326"/>
                  </a:lnTo>
                  <a:lnTo>
                    <a:pt x="19" y="342"/>
                  </a:lnTo>
                  <a:lnTo>
                    <a:pt x="25" y="358"/>
                  </a:lnTo>
                  <a:lnTo>
                    <a:pt x="33" y="372"/>
                  </a:lnTo>
                  <a:lnTo>
                    <a:pt x="41" y="387"/>
                  </a:lnTo>
                  <a:lnTo>
                    <a:pt x="50" y="403"/>
                  </a:lnTo>
                  <a:lnTo>
                    <a:pt x="61" y="417"/>
                  </a:lnTo>
                  <a:lnTo>
                    <a:pt x="72" y="431"/>
                  </a:lnTo>
                  <a:lnTo>
                    <a:pt x="84" y="445"/>
                  </a:lnTo>
                  <a:lnTo>
                    <a:pt x="96" y="459"/>
                  </a:lnTo>
                  <a:lnTo>
                    <a:pt x="110" y="472"/>
                  </a:lnTo>
                  <a:lnTo>
                    <a:pt x="124" y="486"/>
                  </a:lnTo>
                  <a:lnTo>
                    <a:pt x="139" y="499"/>
                  </a:lnTo>
                  <a:lnTo>
                    <a:pt x="155" y="512"/>
                  </a:lnTo>
                  <a:lnTo>
                    <a:pt x="170" y="523"/>
                  </a:lnTo>
                  <a:lnTo>
                    <a:pt x="188" y="535"/>
                  </a:lnTo>
                  <a:lnTo>
                    <a:pt x="205" y="546"/>
                  </a:lnTo>
                  <a:lnTo>
                    <a:pt x="224" y="557"/>
                  </a:lnTo>
                  <a:lnTo>
                    <a:pt x="243" y="567"/>
                  </a:lnTo>
                  <a:lnTo>
                    <a:pt x="262" y="577"/>
                  </a:lnTo>
                  <a:lnTo>
                    <a:pt x="283" y="586"/>
                  </a:lnTo>
                  <a:lnTo>
                    <a:pt x="304" y="595"/>
                  </a:lnTo>
                  <a:lnTo>
                    <a:pt x="325" y="603"/>
                  </a:lnTo>
                  <a:lnTo>
                    <a:pt x="347" y="610"/>
                  </a:lnTo>
                  <a:lnTo>
                    <a:pt x="369" y="616"/>
                  </a:lnTo>
                  <a:lnTo>
                    <a:pt x="390" y="622"/>
                  </a:lnTo>
                  <a:lnTo>
                    <a:pt x="412" y="627"/>
                  </a:lnTo>
                  <a:lnTo>
                    <a:pt x="433" y="631"/>
                  </a:lnTo>
                  <a:lnTo>
                    <a:pt x="454" y="634"/>
                  </a:lnTo>
                  <a:lnTo>
                    <a:pt x="475" y="636"/>
                  </a:lnTo>
                  <a:lnTo>
                    <a:pt x="495" y="639"/>
                  </a:lnTo>
                  <a:lnTo>
                    <a:pt x="516" y="639"/>
                  </a:lnTo>
                  <a:lnTo>
                    <a:pt x="535" y="640"/>
                  </a:lnTo>
                  <a:lnTo>
                    <a:pt x="555" y="639"/>
                  </a:lnTo>
                  <a:lnTo>
                    <a:pt x="575" y="637"/>
                  </a:lnTo>
                  <a:lnTo>
                    <a:pt x="594" y="635"/>
                  </a:lnTo>
                  <a:lnTo>
                    <a:pt x="612" y="632"/>
                  </a:lnTo>
                  <a:lnTo>
                    <a:pt x="631" y="628"/>
                  </a:lnTo>
                  <a:lnTo>
                    <a:pt x="647" y="624"/>
                  </a:lnTo>
                  <a:lnTo>
                    <a:pt x="664" y="619"/>
                  </a:lnTo>
                  <a:lnTo>
                    <a:pt x="681" y="614"/>
                  </a:lnTo>
                  <a:lnTo>
                    <a:pt x="697" y="607"/>
                  </a:lnTo>
                  <a:lnTo>
                    <a:pt x="713" y="600"/>
                  </a:lnTo>
                  <a:lnTo>
                    <a:pt x="727" y="592"/>
                  </a:lnTo>
                  <a:lnTo>
                    <a:pt x="742" y="585"/>
                  </a:lnTo>
                  <a:lnTo>
                    <a:pt x="754" y="576"/>
                  </a:lnTo>
                  <a:lnTo>
                    <a:pt x="768" y="566"/>
                  </a:lnTo>
                  <a:lnTo>
                    <a:pt x="779" y="555"/>
                  </a:lnTo>
                  <a:lnTo>
                    <a:pt x="790" y="544"/>
                  </a:lnTo>
                  <a:lnTo>
                    <a:pt x="800" y="533"/>
                  </a:lnTo>
                  <a:lnTo>
                    <a:pt x="810" y="521"/>
                  </a:lnTo>
                  <a:lnTo>
                    <a:pt x="818" y="507"/>
                  </a:lnTo>
                  <a:lnTo>
                    <a:pt x="826" y="494"/>
                  </a:lnTo>
                  <a:lnTo>
                    <a:pt x="833" y="480"/>
                  </a:lnTo>
                  <a:lnTo>
                    <a:pt x="838" y="466"/>
                  </a:lnTo>
                  <a:lnTo>
                    <a:pt x="843" y="451"/>
                  </a:lnTo>
                  <a:lnTo>
                    <a:pt x="847" y="435"/>
                  </a:lnTo>
                  <a:lnTo>
                    <a:pt x="850" y="420"/>
                  </a:lnTo>
                  <a:lnTo>
                    <a:pt x="851" y="405"/>
                  </a:lnTo>
                  <a:lnTo>
                    <a:pt x="851" y="389"/>
                  </a:lnTo>
                  <a:lnTo>
                    <a:pt x="851" y="374"/>
                  </a:lnTo>
                  <a:lnTo>
                    <a:pt x="848" y="359"/>
                  </a:lnTo>
                  <a:lnTo>
                    <a:pt x="846" y="343"/>
                  </a:lnTo>
                  <a:lnTo>
                    <a:pt x="842" y="327"/>
                  </a:lnTo>
                  <a:lnTo>
                    <a:pt x="837" y="312"/>
                  </a:lnTo>
                  <a:lnTo>
                    <a:pt x="832" y="296"/>
                  </a:lnTo>
                  <a:lnTo>
                    <a:pt x="825" y="281"/>
                  </a:lnTo>
                  <a:lnTo>
                    <a:pt x="818" y="266"/>
                  </a:lnTo>
                  <a:lnTo>
                    <a:pt x="809" y="251"/>
                  </a:lnTo>
                  <a:lnTo>
                    <a:pt x="800" y="237"/>
                  </a:lnTo>
                  <a:lnTo>
                    <a:pt x="790" y="222"/>
                  </a:lnTo>
                  <a:lnTo>
                    <a:pt x="779" y="207"/>
                  </a:lnTo>
                  <a:lnTo>
                    <a:pt x="768" y="194"/>
                  </a:lnTo>
                  <a:lnTo>
                    <a:pt x="754" y="179"/>
                  </a:lnTo>
                  <a:lnTo>
                    <a:pt x="741" y="166"/>
                  </a:lnTo>
                  <a:lnTo>
                    <a:pt x="727" y="152"/>
                  </a:lnTo>
                  <a:lnTo>
                    <a:pt x="713" y="140"/>
                  </a:lnTo>
                  <a:lnTo>
                    <a:pt x="697" y="128"/>
                  </a:lnTo>
                  <a:lnTo>
                    <a:pt x="680" y="115"/>
                  </a:lnTo>
                  <a:lnTo>
                    <a:pt x="663" y="104"/>
                  </a:lnTo>
                  <a:lnTo>
                    <a:pt x="645" y="93"/>
                  </a:lnTo>
                  <a:lnTo>
                    <a:pt x="627" y="82"/>
                  </a:lnTo>
                  <a:lnTo>
                    <a:pt x="608" y="71"/>
                  </a:lnTo>
                  <a:lnTo>
                    <a:pt x="588" y="61"/>
                  </a:lnTo>
                  <a:lnTo>
                    <a:pt x="568" y="52"/>
                  </a:lnTo>
                  <a:lnTo>
                    <a:pt x="546" y="45"/>
                  </a:lnTo>
                  <a:lnTo>
                    <a:pt x="525" y="36"/>
                  </a:lnTo>
                  <a:lnTo>
                    <a:pt x="504" y="29"/>
                  </a:lnTo>
                  <a:lnTo>
                    <a:pt x="482" y="22"/>
                  </a:lnTo>
                  <a:lnTo>
                    <a:pt x="461" y="16"/>
                  </a:lnTo>
                  <a:lnTo>
                    <a:pt x="439" y="12"/>
                  </a:lnTo>
                  <a:lnTo>
                    <a:pt x="417" y="7"/>
                  </a:lnTo>
                  <a:lnTo>
                    <a:pt x="397" y="5"/>
                  </a:lnTo>
                  <a:lnTo>
                    <a:pt x="376" y="2"/>
                  </a:lnTo>
                  <a:lnTo>
                    <a:pt x="356" y="1"/>
                  </a:lnTo>
                  <a:lnTo>
                    <a:pt x="335" y="0"/>
                  </a:lnTo>
                  <a:lnTo>
                    <a:pt x="315" y="0"/>
                  </a:lnTo>
                  <a:lnTo>
                    <a:pt x="295" y="1"/>
                  </a:lnTo>
                  <a:lnTo>
                    <a:pt x="276" y="2"/>
                  </a:lnTo>
                  <a:lnTo>
                    <a:pt x="257" y="4"/>
                  </a:lnTo>
                  <a:lnTo>
                    <a:pt x="239" y="6"/>
                  </a:lnTo>
                  <a:lnTo>
                    <a:pt x="221" y="10"/>
                  </a:lnTo>
                  <a:lnTo>
                    <a:pt x="203" y="14"/>
                  </a:lnTo>
                  <a:lnTo>
                    <a:pt x="186" y="20"/>
                  </a:lnTo>
                  <a:lnTo>
                    <a:pt x="169" y="25"/>
                  </a:lnTo>
                  <a:lnTo>
                    <a:pt x="153" y="31"/>
                  </a:lnTo>
                  <a:lnTo>
                    <a:pt x="138" y="39"/>
                  </a:lnTo>
                  <a:lnTo>
                    <a:pt x="123" y="47"/>
                  </a:lnTo>
                  <a:lnTo>
                    <a:pt x="110" y="55"/>
                  </a:lnTo>
                  <a:lnTo>
                    <a:pt x="96" y="64"/>
                  </a:lnTo>
                  <a:lnTo>
                    <a:pt x="84" y="74"/>
                  </a:lnTo>
                  <a:lnTo>
                    <a:pt x="72" y="84"/>
                  </a:lnTo>
                  <a:lnTo>
                    <a:pt x="60" y="95"/>
                  </a:lnTo>
                  <a:lnTo>
                    <a:pt x="50" y="106"/>
                  </a:lnTo>
                  <a:lnTo>
                    <a:pt x="41" y="119"/>
                  </a:lnTo>
                  <a:lnTo>
                    <a:pt x="32" y="131"/>
                  </a:lnTo>
                  <a:lnTo>
                    <a:pt x="24" y="144"/>
                  </a:lnTo>
                  <a:lnTo>
                    <a:pt x="18" y="159"/>
                  </a:lnTo>
                  <a:lnTo>
                    <a:pt x="12" y="174"/>
                  </a:lnTo>
                  <a:close/>
                  <a:moveTo>
                    <a:pt x="350" y="533"/>
                  </a:moveTo>
                  <a:lnTo>
                    <a:pt x="333" y="526"/>
                  </a:lnTo>
                  <a:lnTo>
                    <a:pt x="316" y="520"/>
                  </a:lnTo>
                  <a:lnTo>
                    <a:pt x="299" y="512"/>
                  </a:lnTo>
                  <a:lnTo>
                    <a:pt x="284" y="504"/>
                  </a:lnTo>
                  <a:lnTo>
                    <a:pt x="268" y="496"/>
                  </a:lnTo>
                  <a:lnTo>
                    <a:pt x="253" y="487"/>
                  </a:lnTo>
                  <a:lnTo>
                    <a:pt x="239" y="478"/>
                  </a:lnTo>
                  <a:lnTo>
                    <a:pt x="224" y="469"/>
                  </a:lnTo>
                  <a:lnTo>
                    <a:pt x="211" y="459"/>
                  </a:lnTo>
                  <a:lnTo>
                    <a:pt x="197" y="449"/>
                  </a:lnTo>
                  <a:lnTo>
                    <a:pt x="185" y="439"/>
                  </a:lnTo>
                  <a:lnTo>
                    <a:pt x="173" y="429"/>
                  </a:lnTo>
                  <a:lnTo>
                    <a:pt x="161" y="417"/>
                  </a:lnTo>
                  <a:lnTo>
                    <a:pt x="151" y="406"/>
                  </a:lnTo>
                  <a:lnTo>
                    <a:pt x="141" y="395"/>
                  </a:lnTo>
                  <a:lnTo>
                    <a:pt x="131" y="384"/>
                  </a:lnTo>
                  <a:lnTo>
                    <a:pt x="122" y="372"/>
                  </a:lnTo>
                  <a:lnTo>
                    <a:pt x="114" y="361"/>
                  </a:lnTo>
                  <a:lnTo>
                    <a:pt x="106" y="349"/>
                  </a:lnTo>
                  <a:lnTo>
                    <a:pt x="100" y="338"/>
                  </a:lnTo>
                  <a:lnTo>
                    <a:pt x="94" y="325"/>
                  </a:lnTo>
                  <a:lnTo>
                    <a:pt x="88" y="314"/>
                  </a:lnTo>
                  <a:lnTo>
                    <a:pt x="84" y="302"/>
                  </a:lnTo>
                  <a:lnTo>
                    <a:pt x="81" y="289"/>
                  </a:lnTo>
                  <a:lnTo>
                    <a:pt x="78" y="278"/>
                  </a:lnTo>
                  <a:lnTo>
                    <a:pt x="76" y="266"/>
                  </a:lnTo>
                  <a:lnTo>
                    <a:pt x="75" y="255"/>
                  </a:lnTo>
                  <a:lnTo>
                    <a:pt x="75" y="243"/>
                  </a:lnTo>
                  <a:lnTo>
                    <a:pt x="75" y="231"/>
                  </a:lnTo>
                  <a:lnTo>
                    <a:pt x="76" y="220"/>
                  </a:lnTo>
                  <a:lnTo>
                    <a:pt x="79" y="208"/>
                  </a:lnTo>
                  <a:lnTo>
                    <a:pt x="83" y="198"/>
                  </a:lnTo>
                  <a:lnTo>
                    <a:pt x="86" y="187"/>
                  </a:lnTo>
                  <a:lnTo>
                    <a:pt x="92" y="177"/>
                  </a:lnTo>
                  <a:lnTo>
                    <a:pt x="97" y="168"/>
                  </a:lnTo>
                  <a:lnTo>
                    <a:pt x="104" y="158"/>
                  </a:lnTo>
                  <a:lnTo>
                    <a:pt x="112" y="149"/>
                  </a:lnTo>
                  <a:lnTo>
                    <a:pt x="120" y="141"/>
                  </a:lnTo>
                  <a:lnTo>
                    <a:pt x="129" y="133"/>
                  </a:lnTo>
                  <a:lnTo>
                    <a:pt x="139" y="125"/>
                  </a:lnTo>
                  <a:lnTo>
                    <a:pt x="149" y="119"/>
                  </a:lnTo>
                  <a:lnTo>
                    <a:pt x="160" y="112"/>
                  </a:lnTo>
                  <a:lnTo>
                    <a:pt x="171" y="106"/>
                  </a:lnTo>
                  <a:lnTo>
                    <a:pt x="184" y="101"/>
                  </a:lnTo>
                  <a:lnTo>
                    <a:pt x="196" y="96"/>
                  </a:lnTo>
                  <a:lnTo>
                    <a:pt x="210" y="92"/>
                  </a:lnTo>
                  <a:lnTo>
                    <a:pt x="223" y="87"/>
                  </a:lnTo>
                  <a:lnTo>
                    <a:pt x="237" y="84"/>
                  </a:lnTo>
                  <a:lnTo>
                    <a:pt x="251" y="82"/>
                  </a:lnTo>
                  <a:lnTo>
                    <a:pt x="267" y="79"/>
                  </a:lnTo>
                  <a:lnTo>
                    <a:pt x="281" y="77"/>
                  </a:lnTo>
                  <a:lnTo>
                    <a:pt x="297" y="76"/>
                  </a:lnTo>
                  <a:lnTo>
                    <a:pt x="330" y="75"/>
                  </a:lnTo>
                  <a:lnTo>
                    <a:pt x="362" y="77"/>
                  </a:lnTo>
                  <a:lnTo>
                    <a:pt x="396" y="80"/>
                  </a:lnTo>
                  <a:lnTo>
                    <a:pt x="431" y="86"/>
                  </a:lnTo>
                  <a:lnTo>
                    <a:pt x="449" y="91"/>
                  </a:lnTo>
                  <a:lnTo>
                    <a:pt x="466" y="95"/>
                  </a:lnTo>
                  <a:lnTo>
                    <a:pt x="484" y="101"/>
                  </a:lnTo>
                  <a:lnTo>
                    <a:pt x="500" y="106"/>
                  </a:lnTo>
                  <a:lnTo>
                    <a:pt x="531" y="118"/>
                  </a:lnTo>
                  <a:lnTo>
                    <a:pt x="559" y="131"/>
                  </a:lnTo>
                  <a:lnTo>
                    <a:pt x="586" y="144"/>
                  </a:lnTo>
                  <a:lnTo>
                    <a:pt x="612" y="160"/>
                  </a:lnTo>
                  <a:lnTo>
                    <a:pt x="636" y="177"/>
                  </a:lnTo>
                  <a:lnTo>
                    <a:pt x="659" y="194"/>
                  </a:lnTo>
                  <a:lnTo>
                    <a:pt x="680" y="212"/>
                  </a:lnTo>
                  <a:lnTo>
                    <a:pt x="699" y="231"/>
                  </a:lnTo>
                  <a:lnTo>
                    <a:pt x="716" y="251"/>
                  </a:lnTo>
                  <a:lnTo>
                    <a:pt x="732" y="271"/>
                  </a:lnTo>
                  <a:lnTo>
                    <a:pt x="745" y="292"/>
                  </a:lnTo>
                  <a:lnTo>
                    <a:pt x="756" y="312"/>
                  </a:lnTo>
                  <a:lnTo>
                    <a:pt x="764" y="333"/>
                  </a:lnTo>
                  <a:lnTo>
                    <a:pt x="771" y="353"/>
                  </a:lnTo>
                  <a:lnTo>
                    <a:pt x="773" y="363"/>
                  </a:lnTo>
                  <a:lnTo>
                    <a:pt x="775" y="374"/>
                  </a:lnTo>
                  <a:lnTo>
                    <a:pt x="777" y="384"/>
                  </a:lnTo>
                  <a:lnTo>
                    <a:pt x="777" y="394"/>
                  </a:lnTo>
                  <a:lnTo>
                    <a:pt x="775" y="406"/>
                  </a:lnTo>
                  <a:lnTo>
                    <a:pt x="774" y="417"/>
                  </a:lnTo>
                  <a:lnTo>
                    <a:pt x="772" y="430"/>
                  </a:lnTo>
                  <a:lnTo>
                    <a:pt x="769" y="441"/>
                  </a:lnTo>
                  <a:lnTo>
                    <a:pt x="764" y="451"/>
                  </a:lnTo>
                  <a:lnTo>
                    <a:pt x="759" y="461"/>
                  </a:lnTo>
                  <a:lnTo>
                    <a:pt x="753" y="471"/>
                  </a:lnTo>
                  <a:lnTo>
                    <a:pt x="746" y="480"/>
                  </a:lnTo>
                  <a:lnTo>
                    <a:pt x="738" y="489"/>
                  </a:lnTo>
                  <a:lnTo>
                    <a:pt x="731" y="498"/>
                  </a:lnTo>
                  <a:lnTo>
                    <a:pt x="722" y="506"/>
                  </a:lnTo>
                  <a:lnTo>
                    <a:pt x="713" y="513"/>
                  </a:lnTo>
                  <a:lnTo>
                    <a:pt x="701" y="520"/>
                  </a:lnTo>
                  <a:lnTo>
                    <a:pt x="691" y="526"/>
                  </a:lnTo>
                  <a:lnTo>
                    <a:pt x="679" y="532"/>
                  </a:lnTo>
                  <a:lnTo>
                    <a:pt x="668" y="537"/>
                  </a:lnTo>
                  <a:lnTo>
                    <a:pt x="654" y="543"/>
                  </a:lnTo>
                  <a:lnTo>
                    <a:pt x="642" y="548"/>
                  </a:lnTo>
                  <a:lnTo>
                    <a:pt x="627" y="551"/>
                  </a:lnTo>
                  <a:lnTo>
                    <a:pt x="614" y="554"/>
                  </a:lnTo>
                  <a:lnTo>
                    <a:pt x="599" y="558"/>
                  </a:lnTo>
                  <a:lnTo>
                    <a:pt x="585" y="560"/>
                  </a:lnTo>
                  <a:lnTo>
                    <a:pt x="569" y="562"/>
                  </a:lnTo>
                  <a:lnTo>
                    <a:pt x="553" y="563"/>
                  </a:lnTo>
                  <a:lnTo>
                    <a:pt x="537" y="563"/>
                  </a:lnTo>
                  <a:lnTo>
                    <a:pt x="522" y="563"/>
                  </a:lnTo>
                  <a:lnTo>
                    <a:pt x="505" y="563"/>
                  </a:lnTo>
                  <a:lnTo>
                    <a:pt x="488" y="562"/>
                  </a:lnTo>
                  <a:lnTo>
                    <a:pt x="471" y="561"/>
                  </a:lnTo>
                  <a:lnTo>
                    <a:pt x="454" y="559"/>
                  </a:lnTo>
                  <a:lnTo>
                    <a:pt x="438" y="555"/>
                  </a:lnTo>
                  <a:lnTo>
                    <a:pt x="420" y="552"/>
                  </a:lnTo>
                  <a:lnTo>
                    <a:pt x="403" y="549"/>
                  </a:lnTo>
                  <a:lnTo>
                    <a:pt x="385" y="543"/>
                  </a:lnTo>
                  <a:lnTo>
                    <a:pt x="368" y="539"/>
                  </a:lnTo>
                  <a:lnTo>
                    <a:pt x="350" y="533"/>
                  </a:lnTo>
                  <a:close/>
                </a:path>
              </a:pathLst>
            </a:custGeom>
            <a:solidFill>
              <a:srgbClr val="737A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0" name="Freeform 58"/>
            <p:cNvSpPr>
              <a:spLocks noEditPoints="1"/>
            </p:cNvSpPr>
            <p:nvPr/>
          </p:nvSpPr>
          <p:spPr bwMode="auto">
            <a:xfrm>
              <a:off x="4391" y="3012"/>
              <a:ext cx="144" cy="112"/>
            </a:xfrm>
            <a:custGeom>
              <a:avLst/>
              <a:gdLst>
                <a:gd name="T0" fmla="*/ 0 w 868"/>
                <a:gd name="T1" fmla="*/ 0 h 674"/>
                <a:gd name="T2" fmla="*/ 0 w 868"/>
                <a:gd name="T3" fmla="*/ 0 h 674"/>
                <a:gd name="T4" fmla="*/ 0 w 868"/>
                <a:gd name="T5" fmla="*/ 0 h 674"/>
                <a:gd name="T6" fmla="*/ 0 w 868"/>
                <a:gd name="T7" fmla="*/ 0 h 674"/>
                <a:gd name="T8" fmla="*/ 0 w 868"/>
                <a:gd name="T9" fmla="*/ 0 h 674"/>
                <a:gd name="T10" fmla="*/ 0 w 868"/>
                <a:gd name="T11" fmla="*/ 0 h 674"/>
                <a:gd name="T12" fmla="*/ 0 w 868"/>
                <a:gd name="T13" fmla="*/ 0 h 674"/>
                <a:gd name="T14" fmla="*/ 0 w 868"/>
                <a:gd name="T15" fmla="*/ 0 h 674"/>
                <a:gd name="T16" fmla="*/ 0 w 868"/>
                <a:gd name="T17" fmla="*/ 0 h 674"/>
                <a:gd name="T18" fmla="*/ 0 w 868"/>
                <a:gd name="T19" fmla="*/ 0 h 674"/>
                <a:gd name="T20" fmla="*/ 0 w 868"/>
                <a:gd name="T21" fmla="*/ 0 h 674"/>
                <a:gd name="T22" fmla="*/ 0 w 868"/>
                <a:gd name="T23" fmla="*/ 0 h 674"/>
                <a:gd name="T24" fmla="*/ 0 w 868"/>
                <a:gd name="T25" fmla="*/ 0 h 674"/>
                <a:gd name="T26" fmla="*/ 0 w 868"/>
                <a:gd name="T27" fmla="*/ 0 h 674"/>
                <a:gd name="T28" fmla="*/ 0 w 868"/>
                <a:gd name="T29" fmla="*/ 0 h 674"/>
                <a:gd name="T30" fmla="*/ 0 w 868"/>
                <a:gd name="T31" fmla="*/ 0 h 674"/>
                <a:gd name="T32" fmla="*/ 0 w 868"/>
                <a:gd name="T33" fmla="*/ 0 h 674"/>
                <a:gd name="T34" fmla="*/ 0 w 868"/>
                <a:gd name="T35" fmla="*/ 0 h 674"/>
                <a:gd name="T36" fmla="*/ 0 w 868"/>
                <a:gd name="T37" fmla="*/ 0 h 674"/>
                <a:gd name="T38" fmla="*/ 0 w 868"/>
                <a:gd name="T39" fmla="*/ 0 h 674"/>
                <a:gd name="T40" fmla="*/ 0 w 868"/>
                <a:gd name="T41" fmla="*/ 0 h 674"/>
                <a:gd name="T42" fmla="*/ 0 w 868"/>
                <a:gd name="T43" fmla="*/ 0 h 674"/>
                <a:gd name="T44" fmla="*/ 0 w 868"/>
                <a:gd name="T45" fmla="*/ 0 h 674"/>
                <a:gd name="T46" fmla="*/ 0 w 868"/>
                <a:gd name="T47" fmla="*/ 0 h 674"/>
                <a:gd name="T48" fmla="*/ 0 w 868"/>
                <a:gd name="T49" fmla="*/ 0 h 674"/>
                <a:gd name="T50" fmla="*/ 0 w 868"/>
                <a:gd name="T51" fmla="*/ 0 h 674"/>
                <a:gd name="T52" fmla="*/ 0 w 868"/>
                <a:gd name="T53" fmla="*/ 0 h 674"/>
                <a:gd name="T54" fmla="*/ 0 w 868"/>
                <a:gd name="T55" fmla="*/ 0 h 674"/>
                <a:gd name="T56" fmla="*/ 0 w 868"/>
                <a:gd name="T57" fmla="*/ 0 h 674"/>
                <a:gd name="T58" fmla="*/ 0 w 868"/>
                <a:gd name="T59" fmla="*/ 0 h 674"/>
                <a:gd name="T60" fmla="*/ 0 w 868"/>
                <a:gd name="T61" fmla="*/ 0 h 674"/>
                <a:gd name="T62" fmla="*/ 0 w 868"/>
                <a:gd name="T63" fmla="*/ 0 h 674"/>
                <a:gd name="T64" fmla="*/ 0 w 868"/>
                <a:gd name="T65" fmla="*/ 0 h 674"/>
                <a:gd name="T66" fmla="*/ 0 w 868"/>
                <a:gd name="T67" fmla="*/ 0 h 674"/>
                <a:gd name="T68" fmla="*/ 0 w 868"/>
                <a:gd name="T69" fmla="*/ 0 h 674"/>
                <a:gd name="T70" fmla="*/ 0 w 868"/>
                <a:gd name="T71" fmla="*/ 0 h 674"/>
                <a:gd name="T72" fmla="*/ 0 w 868"/>
                <a:gd name="T73" fmla="*/ 0 h 674"/>
                <a:gd name="T74" fmla="*/ 0 w 868"/>
                <a:gd name="T75" fmla="*/ 0 h 674"/>
                <a:gd name="T76" fmla="*/ 0 w 868"/>
                <a:gd name="T77" fmla="*/ 0 h 674"/>
                <a:gd name="T78" fmla="*/ 0 w 868"/>
                <a:gd name="T79" fmla="*/ 0 h 674"/>
                <a:gd name="T80" fmla="*/ 0 w 868"/>
                <a:gd name="T81" fmla="*/ 0 h 674"/>
                <a:gd name="T82" fmla="*/ 0 w 868"/>
                <a:gd name="T83" fmla="*/ 0 h 674"/>
                <a:gd name="T84" fmla="*/ 0 w 868"/>
                <a:gd name="T85" fmla="*/ 0 h 674"/>
                <a:gd name="T86" fmla="*/ 0 w 868"/>
                <a:gd name="T87" fmla="*/ 0 h 674"/>
                <a:gd name="T88" fmla="*/ 0 w 868"/>
                <a:gd name="T89" fmla="*/ 0 h 674"/>
                <a:gd name="T90" fmla="*/ 0 w 868"/>
                <a:gd name="T91" fmla="*/ 0 h 674"/>
                <a:gd name="T92" fmla="*/ 0 w 868"/>
                <a:gd name="T93" fmla="*/ 0 h 674"/>
                <a:gd name="T94" fmla="*/ 0 w 868"/>
                <a:gd name="T95" fmla="*/ 0 h 674"/>
                <a:gd name="T96" fmla="*/ 0 w 868"/>
                <a:gd name="T97" fmla="*/ 0 h 674"/>
                <a:gd name="T98" fmla="*/ 0 w 868"/>
                <a:gd name="T99" fmla="*/ 0 h 674"/>
                <a:gd name="T100" fmla="*/ 0 w 868"/>
                <a:gd name="T101" fmla="*/ 0 h 674"/>
                <a:gd name="T102" fmla="*/ 0 w 868"/>
                <a:gd name="T103" fmla="*/ 0 h 674"/>
                <a:gd name="T104" fmla="*/ 0 w 868"/>
                <a:gd name="T105" fmla="*/ 0 h 674"/>
                <a:gd name="T106" fmla="*/ 0 w 868"/>
                <a:gd name="T107" fmla="*/ 0 h 674"/>
                <a:gd name="T108" fmla="*/ 0 w 868"/>
                <a:gd name="T109" fmla="*/ 0 h 674"/>
                <a:gd name="T110" fmla="*/ 0 w 868"/>
                <a:gd name="T111" fmla="*/ 0 h 674"/>
                <a:gd name="T112" fmla="*/ 0 w 868"/>
                <a:gd name="T113" fmla="*/ 0 h 674"/>
                <a:gd name="T114" fmla="*/ 0 w 868"/>
                <a:gd name="T115" fmla="*/ 0 h 674"/>
                <a:gd name="T116" fmla="*/ 0 w 868"/>
                <a:gd name="T117" fmla="*/ 0 h 6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68"/>
                <a:gd name="T178" fmla="*/ 0 h 674"/>
                <a:gd name="T179" fmla="*/ 868 w 868"/>
                <a:gd name="T180" fmla="*/ 674 h 67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68" h="674">
                  <a:moveTo>
                    <a:pt x="160" y="28"/>
                  </a:moveTo>
                  <a:lnTo>
                    <a:pt x="135" y="39"/>
                  </a:lnTo>
                  <a:lnTo>
                    <a:pt x="112" y="51"/>
                  </a:lnTo>
                  <a:lnTo>
                    <a:pt x="102" y="58"/>
                  </a:lnTo>
                  <a:lnTo>
                    <a:pt x="92" y="66"/>
                  </a:lnTo>
                  <a:lnTo>
                    <a:pt x="82" y="73"/>
                  </a:lnTo>
                  <a:lnTo>
                    <a:pt x="73" y="82"/>
                  </a:lnTo>
                  <a:lnTo>
                    <a:pt x="64" y="90"/>
                  </a:lnTo>
                  <a:lnTo>
                    <a:pt x="56" y="99"/>
                  </a:lnTo>
                  <a:lnTo>
                    <a:pt x="48" y="108"/>
                  </a:lnTo>
                  <a:lnTo>
                    <a:pt x="41" y="118"/>
                  </a:lnTo>
                  <a:lnTo>
                    <a:pt x="34" y="127"/>
                  </a:lnTo>
                  <a:lnTo>
                    <a:pt x="28" y="137"/>
                  </a:lnTo>
                  <a:lnTo>
                    <a:pt x="22" y="148"/>
                  </a:lnTo>
                  <a:lnTo>
                    <a:pt x="18" y="158"/>
                  </a:lnTo>
                  <a:lnTo>
                    <a:pt x="12" y="174"/>
                  </a:lnTo>
                  <a:lnTo>
                    <a:pt x="7" y="188"/>
                  </a:lnTo>
                  <a:lnTo>
                    <a:pt x="3" y="204"/>
                  </a:lnTo>
                  <a:lnTo>
                    <a:pt x="1" y="220"/>
                  </a:lnTo>
                  <a:lnTo>
                    <a:pt x="0" y="236"/>
                  </a:lnTo>
                  <a:lnTo>
                    <a:pt x="0" y="252"/>
                  </a:lnTo>
                  <a:lnTo>
                    <a:pt x="0" y="268"/>
                  </a:lnTo>
                  <a:lnTo>
                    <a:pt x="2" y="284"/>
                  </a:lnTo>
                  <a:lnTo>
                    <a:pt x="4" y="301"/>
                  </a:lnTo>
                  <a:lnTo>
                    <a:pt x="9" y="316"/>
                  </a:lnTo>
                  <a:lnTo>
                    <a:pt x="13" y="333"/>
                  </a:lnTo>
                  <a:lnTo>
                    <a:pt x="19" y="349"/>
                  </a:lnTo>
                  <a:lnTo>
                    <a:pt x="25" y="365"/>
                  </a:lnTo>
                  <a:lnTo>
                    <a:pt x="33" y="382"/>
                  </a:lnTo>
                  <a:lnTo>
                    <a:pt x="42" y="397"/>
                  </a:lnTo>
                  <a:lnTo>
                    <a:pt x="51" y="413"/>
                  </a:lnTo>
                  <a:lnTo>
                    <a:pt x="61" y="429"/>
                  </a:lnTo>
                  <a:lnTo>
                    <a:pt x="73" y="443"/>
                  </a:lnTo>
                  <a:lnTo>
                    <a:pt x="85" y="459"/>
                  </a:lnTo>
                  <a:lnTo>
                    <a:pt x="97" y="474"/>
                  </a:lnTo>
                  <a:lnTo>
                    <a:pt x="112" y="488"/>
                  </a:lnTo>
                  <a:lnTo>
                    <a:pt x="125" y="503"/>
                  </a:lnTo>
                  <a:lnTo>
                    <a:pt x="141" y="516"/>
                  </a:lnTo>
                  <a:lnTo>
                    <a:pt x="157" y="530"/>
                  </a:lnTo>
                  <a:lnTo>
                    <a:pt x="174" y="543"/>
                  </a:lnTo>
                  <a:lnTo>
                    <a:pt x="192" y="556"/>
                  </a:lnTo>
                  <a:lnTo>
                    <a:pt x="210" y="568"/>
                  </a:lnTo>
                  <a:lnTo>
                    <a:pt x="229" y="580"/>
                  </a:lnTo>
                  <a:lnTo>
                    <a:pt x="249" y="592"/>
                  </a:lnTo>
                  <a:lnTo>
                    <a:pt x="269" y="603"/>
                  </a:lnTo>
                  <a:lnTo>
                    <a:pt x="289" y="613"/>
                  </a:lnTo>
                  <a:lnTo>
                    <a:pt x="312" y="622"/>
                  </a:lnTo>
                  <a:lnTo>
                    <a:pt x="333" y="631"/>
                  </a:lnTo>
                  <a:lnTo>
                    <a:pt x="354" y="639"/>
                  </a:lnTo>
                  <a:lnTo>
                    <a:pt x="376" y="647"/>
                  </a:lnTo>
                  <a:lnTo>
                    <a:pt x="397" y="652"/>
                  </a:lnTo>
                  <a:lnTo>
                    <a:pt x="418" y="658"/>
                  </a:lnTo>
                  <a:lnTo>
                    <a:pt x="440" y="662"/>
                  </a:lnTo>
                  <a:lnTo>
                    <a:pt x="461" y="667"/>
                  </a:lnTo>
                  <a:lnTo>
                    <a:pt x="482" y="669"/>
                  </a:lnTo>
                  <a:lnTo>
                    <a:pt x="504" y="671"/>
                  </a:lnTo>
                  <a:lnTo>
                    <a:pt x="524" y="674"/>
                  </a:lnTo>
                  <a:lnTo>
                    <a:pt x="544" y="674"/>
                  </a:lnTo>
                  <a:lnTo>
                    <a:pt x="564" y="674"/>
                  </a:lnTo>
                  <a:lnTo>
                    <a:pt x="585" y="672"/>
                  </a:lnTo>
                  <a:lnTo>
                    <a:pt x="604" y="671"/>
                  </a:lnTo>
                  <a:lnTo>
                    <a:pt x="623" y="668"/>
                  </a:lnTo>
                  <a:lnTo>
                    <a:pt x="641" y="666"/>
                  </a:lnTo>
                  <a:lnTo>
                    <a:pt x="659" y="661"/>
                  </a:lnTo>
                  <a:lnTo>
                    <a:pt x="677" y="657"/>
                  </a:lnTo>
                  <a:lnTo>
                    <a:pt x="693" y="651"/>
                  </a:lnTo>
                  <a:lnTo>
                    <a:pt x="710" y="644"/>
                  </a:lnTo>
                  <a:lnTo>
                    <a:pt x="726" y="638"/>
                  </a:lnTo>
                  <a:lnTo>
                    <a:pt x="741" y="630"/>
                  </a:lnTo>
                  <a:lnTo>
                    <a:pt x="755" y="622"/>
                  </a:lnTo>
                  <a:lnTo>
                    <a:pt x="769" y="613"/>
                  </a:lnTo>
                  <a:lnTo>
                    <a:pt x="782" y="603"/>
                  </a:lnTo>
                  <a:lnTo>
                    <a:pt x="795" y="593"/>
                  </a:lnTo>
                  <a:lnTo>
                    <a:pt x="806" y="581"/>
                  </a:lnTo>
                  <a:lnTo>
                    <a:pt x="817" y="570"/>
                  </a:lnTo>
                  <a:lnTo>
                    <a:pt x="826" y="558"/>
                  </a:lnTo>
                  <a:lnTo>
                    <a:pt x="835" y="544"/>
                  </a:lnTo>
                  <a:lnTo>
                    <a:pt x="843" y="531"/>
                  </a:lnTo>
                  <a:lnTo>
                    <a:pt x="850" y="516"/>
                  </a:lnTo>
                  <a:lnTo>
                    <a:pt x="855" y="501"/>
                  </a:lnTo>
                  <a:lnTo>
                    <a:pt x="860" y="486"/>
                  </a:lnTo>
                  <a:lnTo>
                    <a:pt x="864" y="470"/>
                  </a:lnTo>
                  <a:lnTo>
                    <a:pt x="866" y="455"/>
                  </a:lnTo>
                  <a:lnTo>
                    <a:pt x="868" y="439"/>
                  </a:lnTo>
                  <a:lnTo>
                    <a:pt x="868" y="422"/>
                  </a:lnTo>
                  <a:lnTo>
                    <a:pt x="868" y="406"/>
                  </a:lnTo>
                  <a:lnTo>
                    <a:pt x="865" y="391"/>
                  </a:lnTo>
                  <a:lnTo>
                    <a:pt x="863" y="374"/>
                  </a:lnTo>
                  <a:lnTo>
                    <a:pt x="859" y="358"/>
                  </a:lnTo>
                  <a:lnTo>
                    <a:pt x="854" y="341"/>
                  </a:lnTo>
                  <a:lnTo>
                    <a:pt x="848" y="325"/>
                  </a:lnTo>
                  <a:lnTo>
                    <a:pt x="842" y="310"/>
                  </a:lnTo>
                  <a:lnTo>
                    <a:pt x="834" y="293"/>
                  </a:lnTo>
                  <a:lnTo>
                    <a:pt x="825" y="277"/>
                  </a:lnTo>
                  <a:lnTo>
                    <a:pt x="816" y="261"/>
                  </a:lnTo>
                  <a:lnTo>
                    <a:pt x="806" y="246"/>
                  </a:lnTo>
                  <a:lnTo>
                    <a:pt x="795" y="231"/>
                  </a:lnTo>
                  <a:lnTo>
                    <a:pt x="782" y="215"/>
                  </a:lnTo>
                  <a:lnTo>
                    <a:pt x="770" y="201"/>
                  </a:lnTo>
                  <a:lnTo>
                    <a:pt x="755" y="186"/>
                  </a:lnTo>
                  <a:lnTo>
                    <a:pt x="741" y="172"/>
                  </a:lnTo>
                  <a:lnTo>
                    <a:pt x="726" y="158"/>
                  </a:lnTo>
                  <a:lnTo>
                    <a:pt x="710" y="145"/>
                  </a:lnTo>
                  <a:lnTo>
                    <a:pt x="693" y="131"/>
                  </a:lnTo>
                  <a:lnTo>
                    <a:pt x="676" y="119"/>
                  </a:lnTo>
                  <a:lnTo>
                    <a:pt x="658" y="106"/>
                  </a:lnTo>
                  <a:lnTo>
                    <a:pt x="638" y="94"/>
                  </a:lnTo>
                  <a:lnTo>
                    <a:pt x="618" y="83"/>
                  </a:lnTo>
                  <a:lnTo>
                    <a:pt x="598" y="72"/>
                  </a:lnTo>
                  <a:lnTo>
                    <a:pt x="578" y="62"/>
                  </a:lnTo>
                  <a:lnTo>
                    <a:pt x="557" y="51"/>
                  </a:lnTo>
                  <a:lnTo>
                    <a:pt x="531" y="41"/>
                  </a:lnTo>
                  <a:lnTo>
                    <a:pt x="504" y="32"/>
                  </a:lnTo>
                  <a:lnTo>
                    <a:pt x="478" y="24"/>
                  </a:lnTo>
                  <a:lnTo>
                    <a:pt x="452" y="17"/>
                  </a:lnTo>
                  <a:lnTo>
                    <a:pt x="425" y="11"/>
                  </a:lnTo>
                  <a:lnTo>
                    <a:pt x="399" y="7"/>
                  </a:lnTo>
                  <a:lnTo>
                    <a:pt x="374" y="3"/>
                  </a:lnTo>
                  <a:lnTo>
                    <a:pt x="348" y="1"/>
                  </a:lnTo>
                  <a:lnTo>
                    <a:pt x="322" y="0"/>
                  </a:lnTo>
                  <a:lnTo>
                    <a:pt x="297" y="1"/>
                  </a:lnTo>
                  <a:lnTo>
                    <a:pt x="272" y="2"/>
                  </a:lnTo>
                  <a:lnTo>
                    <a:pt x="249" y="4"/>
                  </a:lnTo>
                  <a:lnTo>
                    <a:pt x="225" y="9"/>
                  </a:lnTo>
                  <a:lnTo>
                    <a:pt x="203" y="13"/>
                  </a:lnTo>
                  <a:lnTo>
                    <a:pt x="180" y="20"/>
                  </a:lnTo>
                  <a:lnTo>
                    <a:pt x="160" y="28"/>
                  </a:lnTo>
                  <a:close/>
                  <a:moveTo>
                    <a:pt x="342" y="552"/>
                  </a:moveTo>
                  <a:lnTo>
                    <a:pt x="324" y="544"/>
                  </a:lnTo>
                  <a:lnTo>
                    <a:pt x="307" y="535"/>
                  </a:lnTo>
                  <a:lnTo>
                    <a:pt x="290" y="528"/>
                  </a:lnTo>
                  <a:lnTo>
                    <a:pt x="275" y="517"/>
                  </a:lnTo>
                  <a:lnTo>
                    <a:pt x="259" y="508"/>
                  </a:lnTo>
                  <a:lnTo>
                    <a:pt x="244" y="498"/>
                  </a:lnTo>
                  <a:lnTo>
                    <a:pt x="230" y="488"/>
                  </a:lnTo>
                  <a:lnTo>
                    <a:pt x="216" y="477"/>
                  </a:lnTo>
                  <a:lnTo>
                    <a:pt x="203" y="467"/>
                  </a:lnTo>
                  <a:lnTo>
                    <a:pt x="189" y="456"/>
                  </a:lnTo>
                  <a:lnTo>
                    <a:pt x="177" y="444"/>
                  </a:lnTo>
                  <a:lnTo>
                    <a:pt x="166" y="432"/>
                  </a:lnTo>
                  <a:lnTo>
                    <a:pt x="155" y="421"/>
                  </a:lnTo>
                  <a:lnTo>
                    <a:pt x="144" y="409"/>
                  </a:lnTo>
                  <a:lnTo>
                    <a:pt x="135" y="396"/>
                  </a:lnTo>
                  <a:lnTo>
                    <a:pt x="127" y="384"/>
                  </a:lnTo>
                  <a:lnTo>
                    <a:pt x="118" y="371"/>
                  </a:lnTo>
                  <a:lnTo>
                    <a:pt x="110" y="359"/>
                  </a:lnTo>
                  <a:lnTo>
                    <a:pt x="103" y="346"/>
                  </a:lnTo>
                  <a:lnTo>
                    <a:pt x="97" y="333"/>
                  </a:lnTo>
                  <a:lnTo>
                    <a:pt x="92" y="321"/>
                  </a:lnTo>
                  <a:lnTo>
                    <a:pt x="87" y="309"/>
                  </a:lnTo>
                  <a:lnTo>
                    <a:pt x="84" y="296"/>
                  </a:lnTo>
                  <a:lnTo>
                    <a:pt x="80" y="283"/>
                  </a:lnTo>
                  <a:lnTo>
                    <a:pt x="78" y="270"/>
                  </a:lnTo>
                  <a:lnTo>
                    <a:pt x="77" y="258"/>
                  </a:lnTo>
                  <a:lnTo>
                    <a:pt x="77" y="247"/>
                  </a:lnTo>
                  <a:lnTo>
                    <a:pt x="77" y="234"/>
                  </a:lnTo>
                  <a:lnTo>
                    <a:pt x="78" y="222"/>
                  </a:lnTo>
                  <a:lnTo>
                    <a:pt x="80" y="211"/>
                  </a:lnTo>
                  <a:lnTo>
                    <a:pt x="84" y="200"/>
                  </a:lnTo>
                  <a:lnTo>
                    <a:pt x="88" y="188"/>
                  </a:lnTo>
                  <a:lnTo>
                    <a:pt x="95" y="175"/>
                  </a:lnTo>
                  <a:lnTo>
                    <a:pt x="104" y="160"/>
                  </a:lnTo>
                  <a:lnTo>
                    <a:pt x="114" y="148"/>
                  </a:lnTo>
                  <a:lnTo>
                    <a:pt x="127" y="137"/>
                  </a:lnTo>
                  <a:lnTo>
                    <a:pt x="140" y="126"/>
                  </a:lnTo>
                  <a:lnTo>
                    <a:pt x="155" y="115"/>
                  </a:lnTo>
                  <a:lnTo>
                    <a:pt x="170" y="106"/>
                  </a:lnTo>
                  <a:lnTo>
                    <a:pt x="188" y="99"/>
                  </a:lnTo>
                  <a:lnTo>
                    <a:pt x="206" y="93"/>
                  </a:lnTo>
                  <a:lnTo>
                    <a:pt x="224" y="87"/>
                  </a:lnTo>
                  <a:lnTo>
                    <a:pt x="243" y="83"/>
                  </a:lnTo>
                  <a:lnTo>
                    <a:pt x="262" y="81"/>
                  </a:lnTo>
                  <a:lnTo>
                    <a:pt x="283" y="78"/>
                  </a:lnTo>
                  <a:lnTo>
                    <a:pt x="304" y="77"/>
                  </a:lnTo>
                  <a:lnTo>
                    <a:pt x="325" y="77"/>
                  </a:lnTo>
                  <a:lnTo>
                    <a:pt x="347" y="78"/>
                  </a:lnTo>
                  <a:lnTo>
                    <a:pt x="369" y="80"/>
                  </a:lnTo>
                  <a:lnTo>
                    <a:pt x="390" y="83"/>
                  </a:lnTo>
                  <a:lnTo>
                    <a:pt x="413" y="87"/>
                  </a:lnTo>
                  <a:lnTo>
                    <a:pt x="435" y="92"/>
                  </a:lnTo>
                  <a:lnTo>
                    <a:pt x="458" y="99"/>
                  </a:lnTo>
                  <a:lnTo>
                    <a:pt x="480" y="105"/>
                  </a:lnTo>
                  <a:lnTo>
                    <a:pt x="504" y="113"/>
                  </a:lnTo>
                  <a:lnTo>
                    <a:pt x="526" y="122"/>
                  </a:lnTo>
                  <a:lnTo>
                    <a:pt x="554" y="136"/>
                  </a:lnTo>
                  <a:lnTo>
                    <a:pt x="582" y="150"/>
                  </a:lnTo>
                  <a:lnTo>
                    <a:pt x="609" y="167"/>
                  </a:lnTo>
                  <a:lnTo>
                    <a:pt x="634" y="184"/>
                  </a:lnTo>
                  <a:lnTo>
                    <a:pt x="656" y="202"/>
                  </a:lnTo>
                  <a:lnTo>
                    <a:pt x="679" y="220"/>
                  </a:lnTo>
                  <a:lnTo>
                    <a:pt x="699" y="240"/>
                  </a:lnTo>
                  <a:lnTo>
                    <a:pt x="717" y="260"/>
                  </a:lnTo>
                  <a:lnTo>
                    <a:pt x="734" y="281"/>
                  </a:lnTo>
                  <a:lnTo>
                    <a:pt x="749" y="302"/>
                  </a:lnTo>
                  <a:lnTo>
                    <a:pt x="761" y="322"/>
                  </a:lnTo>
                  <a:lnTo>
                    <a:pt x="771" y="343"/>
                  </a:lnTo>
                  <a:lnTo>
                    <a:pt x="780" y="365"/>
                  </a:lnTo>
                  <a:lnTo>
                    <a:pt x="786" y="386"/>
                  </a:lnTo>
                  <a:lnTo>
                    <a:pt x="788" y="396"/>
                  </a:lnTo>
                  <a:lnTo>
                    <a:pt x="789" y="407"/>
                  </a:lnTo>
                  <a:lnTo>
                    <a:pt x="790" y="418"/>
                  </a:lnTo>
                  <a:lnTo>
                    <a:pt x="790" y="428"/>
                  </a:lnTo>
                  <a:lnTo>
                    <a:pt x="790" y="442"/>
                  </a:lnTo>
                  <a:lnTo>
                    <a:pt x="788" y="457"/>
                  </a:lnTo>
                  <a:lnTo>
                    <a:pt x="784" y="471"/>
                  </a:lnTo>
                  <a:lnTo>
                    <a:pt x="779" y="486"/>
                  </a:lnTo>
                  <a:lnTo>
                    <a:pt x="773" y="496"/>
                  </a:lnTo>
                  <a:lnTo>
                    <a:pt x="768" y="506"/>
                  </a:lnTo>
                  <a:lnTo>
                    <a:pt x="761" y="516"/>
                  </a:lnTo>
                  <a:lnTo>
                    <a:pt x="753" y="525"/>
                  </a:lnTo>
                  <a:lnTo>
                    <a:pt x="745" y="534"/>
                  </a:lnTo>
                  <a:lnTo>
                    <a:pt x="736" y="542"/>
                  </a:lnTo>
                  <a:lnTo>
                    <a:pt x="726" y="549"/>
                  </a:lnTo>
                  <a:lnTo>
                    <a:pt x="716" y="557"/>
                  </a:lnTo>
                  <a:lnTo>
                    <a:pt x="705" y="562"/>
                  </a:lnTo>
                  <a:lnTo>
                    <a:pt x="693" y="569"/>
                  </a:lnTo>
                  <a:lnTo>
                    <a:pt x="681" y="575"/>
                  </a:lnTo>
                  <a:lnTo>
                    <a:pt x="668" y="579"/>
                  </a:lnTo>
                  <a:lnTo>
                    <a:pt x="654" y="584"/>
                  </a:lnTo>
                  <a:lnTo>
                    <a:pt x="641" y="587"/>
                  </a:lnTo>
                  <a:lnTo>
                    <a:pt x="626" y="590"/>
                  </a:lnTo>
                  <a:lnTo>
                    <a:pt x="612" y="593"/>
                  </a:lnTo>
                  <a:lnTo>
                    <a:pt x="597" y="595"/>
                  </a:lnTo>
                  <a:lnTo>
                    <a:pt x="581" y="596"/>
                  </a:lnTo>
                  <a:lnTo>
                    <a:pt x="566" y="597"/>
                  </a:lnTo>
                  <a:lnTo>
                    <a:pt x="549" y="597"/>
                  </a:lnTo>
                  <a:lnTo>
                    <a:pt x="533" y="596"/>
                  </a:lnTo>
                  <a:lnTo>
                    <a:pt x="516" y="596"/>
                  </a:lnTo>
                  <a:lnTo>
                    <a:pt x="499" y="594"/>
                  </a:lnTo>
                  <a:lnTo>
                    <a:pt x="481" y="592"/>
                  </a:lnTo>
                  <a:lnTo>
                    <a:pt x="464" y="589"/>
                  </a:lnTo>
                  <a:lnTo>
                    <a:pt x="448" y="586"/>
                  </a:lnTo>
                  <a:lnTo>
                    <a:pt x="430" y="581"/>
                  </a:lnTo>
                  <a:lnTo>
                    <a:pt x="412" y="577"/>
                  </a:lnTo>
                  <a:lnTo>
                    <a:pt x="395" y="571"/>
                  </a:lnTo>
                  <a:lnTo>
                    <a:pt x="377" y="566"/>
                  </a:lnTo>
                  <a:lnTo>
                    <a:pt x="359" y="559"/>
                  </a:lnTo>
                  <a:lnTo>
                    <a:pt x="342" y="552"/>
                  </a:lnTo>
                  <a:close/>
                </a:path>
              </a:pathLst>
            </a:custGeom>
            <a:solidFill>
              <a:srgbClr val="737A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1" name="Freeform 59"/>
            <p:cNvSpPr>
              <a:spLocks/>
            </p:cNvSpPr>
            <p:nvPr/>
          </p:nvSpPr>
          <p:spPr bwMode="auto">
            <a:xfrm>
              <a:off x="4290" y="2975"/>
              <a:ext cx="117" cy="65"/>
            </a:xfrm>
            <a:custGeom>
              <a:avLst/>
              <a:gdLst>
                <a:gd name="T0" fmla="*/ 0 w 701"/>
                <a:gd name="T1" fmla="*/ 0 h 390"/>
                <a:gd name="T2" fmla="*/ 0 w 701"/>
                <a:gd name="T3" fmla="*/ 0 h 390"/>
                <a:gd name="T4" fmla="*/ 0 w 701"/>
                <a:gd name="T5" fmla="*/ 0 h 390"/>
                <a:gd name="T6" fmla="*/ 0 w 701"/>
                <a:gd name="T7" fmla="*/ 0 h 390"/>
                <a:gd name="T8" fmla="*/ 0 w 701"/>
                <a:gd name="T9" fmla="*/ 0 h 390"/>
                <a:gd name="T10" fmla="*/ 0 w 701"/>
                <a:gd name="T11" fmla="*/ 0 h 390"/>
                <a:gd name="T12" fmla="*/ 0 w 701"/>
                <a:gd name="T13" fmla="*/ 0 h 390"/>
                <a:gd name="T14" fmla="*/ 0 w 701"/>
                <a:gd name="T15" fmla="*/ 0 h 390"/>
                <a:gd name="T16" fmla="*/ 0 w 701"/>
                <a:gd name="T17" fmla="*/ 0 h 390"/>
                <a:gd name="T18" fmla="*/ 0 w 701"/>
                <a:gd name="T19" fmla="*/ 0 h 390"/>
                <a:gd name="T20" fmla="*/ 0 w 701"/>
                <a:gd name="T21" fmla="*/ 0 h 390"/>
                <a:gd name="T22" fmla="*/ 0 w 701"/>
                <a:gd name="T23" fmla="*/ 0 h 390"/>
                <a:gd name="T24" fmla="*/ 0 w 701"/>
                <a:gd name="T25" fmla="*/ 0 h 390"/>
                <a:gd name="T26" fmla="*/ 0 w 701"/>
                <a:gd name="T27" fmla="*/ 0 h 390"/>
                <a:gd name="T28" fmla="*/ 0 w 701"/>
                <a:gd name="T29" fmla="*/ 0 h 390"/>
                <a:gd name="T30" fmla="*/ 0 w 701"/>
                <a:gd name="T31" fmla="*/ 0 h 390"/>
                <a:gd name="T32" fmla="*/ 0 w 701"/>
                <a:gd name="T33" fmla="*/ 0 h 390"/>
                <a:gd name="T34" fmla="*/ 0 w 701"/>
                <a:gd name="T35" fmla="*/ 0 h 390"/>
                <a:gd name="T36" fmla="*/ 0 w 701"/>
                <a:gd name="T37" fmla="*/ 0 h 390"/>
                <a:gd name="T38" fmla="*/ 0 w 701"/>
                <a:gd name="T39" fmla="*/ 0 h 390"/>
                <a:gd name="T40" fmla="*/ 0 w 701"/>
                <a:gd name="T41" fmla="*/ 0 h 390"/>
                <a:gd name="T42" fmla="*/ 0 w 701"/>
                <a:gd name="T43" fmla="*/ 0 h 390"/>
                <a:gd name="T44" fmla="*/ 0 w 701"/>
                <a:gd name="T45" fmla="*/ 0 h 390"/>
                <a:gd name="T46" fmla="*/ 0 w 701"/>
                <a:gd name="T47" fmla="*/ 0 h 390"/>
                <a:gd name="T48" fmla="*/ 0 w 701"/>
                <a:gd name="T49" fmla="*/ 0 h 390"/>
                <a:gd name="T50" fmla="*/ 0 w 701"/>
                <a:gd name="T51" fmla="*/ 0 h 390"/>
                <a:gd name="T52" fmla="*/ 0 w 701"/>
                <a:gd name="T53" fmla="*/ 0 h 390"/>
                <a:gd name="T54" fmla="*/ 0 w 701"/>
                <a:gd name="T55" fmla="*/ 0 h 390"/>
                <a:gd name="T56" fmla="*/ 0 w 701"/>
                <a:gd name="T57" fmla="*/ 0 h 390"/>
                <a:gd name="T58" fmla="*/ 0 w 701"/>
                <a:gd name="T59" fmla="*/ 0 h 390"/>
                <a:gd name="T60" fmla="*/ 0 w 701"/>
                <a:gd name="T61" fmla="*/ 0 h 390"/>
                <a:gd name="T62" fmla="*/ 0 w 701"/>
                <a:gd name="T63" fmla="*/ 0 h 390"/>
                <a:gd name="T64" fmla="*/ 0 w 701"/>
                <a:gd name="T65" fmla="*/ 0 h 390"/>
                <a:gd name="T66" fmla="*/ 0 w 701"/>
                <a:gd name="T67" fmla="*/ 0 h 390"/>
                <a:gd name="T68" fmla="*/ 0 w 701"/>
                <a:gd name="T69" fmla="*/ 0 h 390"/>
                <a:gd name="T70" fmla="*/ 0 w 701"/>
                <a:gd name="T71" fmla="*/ 0 h 390"/>
                <a:gd name="T72" fmla="*/ 0 w 701"/>
                <a:gd name="T73" fmla="*/ 0 h 390"/>
                <a:gd name="T74" fmla="*/ 0 w 701"/>
                <a:gd name="T75" fmla="*/ 0 h 390"/>
                <a:gd name="T76" fmla="*/ 0 w 701"/>
                <a:gd name="T77" fmla="*/ 0 h 390"/>
                <a:gd name="T78" fmla="*/ 0 w 701"/>
                <a:gd name="T79" fmla="*/ 0 h 390"/>
                <a:gd name="T80" fmla="*/ 0 w 701"/>
                <a:gd name="T81" fmla="*/ 0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1"/>
                <a:gd name="T124" fmla="*/ 0 h 390"/>
                <a:gd name="T125" fmla="*/ 701 w 701"/>
                <a:gd name="T126" fmla="*/ 390 h 3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1" h="390">
                  <a:moveTo>
                    <a:pt x="27" y="10"/>
                  </a:moveTo>
                  <a:lnTo>
                    <a:pt x="20" y="12"/>
                  </a:lnTo>
                  <a:lnTo>
                    <a:pt x="14" y="16"/>
                  </a:lnTo>
                  <a:lnTo>
                    <a:pt x="9" y="20"/>
                  </a:lnTo>
                  <a:lnTo>
                    <a:pt x="4" y="26"/>
                  </a:lnTo>
                  <a:lnTo>
                    <a:pt x="2" y="33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1" y="53"/>
                  </a:lnTo>
                  <a:lnTo>
                    <a:pt x="3" y="59"/>
                  </a:lnTo>
                  <a:lnTo>
                    <a:pt x="6" y="66"/>
                  </a:lnTo>
                  <a:lnTo>
                    <a:pt x="11" y="71"/>
                  </a:lnTo>
                  <a:lnTo>
                    <a:pt x="16" y="75"/>
                  </a:lnTo>
                  <a:lnTo>
                    <a:pt x="23" y="79"/>
                  </a:lnTo>
                  <a:lnTo>
                    <a:pt x="30" y="80"/>
                  </a:lnTo>
                  <a:lnTo>
                    <a:pt x="37" y="80"/>
                  </a:lnTo>
                  <a:lnTo>
                    <a:pt x="43" y="79"/>
                  </a:lnTo>
                  <a:lnTo>
                    <a:pt x="50" y="77"/>
                  </a:lnTo>
                  <a:lnTo>
                    <a:pt x="64" y="75"/>
                  </a:lnTo>
                  <a:lnTo>
                    <a:pt x="84" y="73"/>
                  </a:lnTo>
                  <a:lnTo>
                    <a:pt x="110" y="71"/>
                  </a:lnTo>
                  <a:lnTo>
                    <a:pt x="140" y="70"/>
                  </a:lnTo>
                  <a:lnTo>
                    <a:pt x="176" y="72"/>
                  </a:lnTo>
                  <a:lnTo>
                    <a:pt x="195" y="73"/>
                  </a:lnTo>
                  <a:lnTo>
                    <a:pt x="215" y="75"/>
                  </a:lnTo>
                  <a:lnTo>
                    <a:pt x="235" y="79"/>
                  </a:lnTo>
                  <a:lnTo>
                    <a:pt x="258" y="83"/>
                  </a:lnTo>
                  <a:lnTo>
                    <a:pt x="280" y="89"/>
                  </a:lnTo>
                  <a:lnTo>
                    <a:pt x="303" y="95"/>
                  </a:lnTo>
                  <a:lnTo>
                    <a:pt x="326" y="104"/>
                  </a:lnTo>
                  <a:lnTo>
                    <a:pt x="350" y="113"/>
                  </a:lnTo>
                  <a:lnTo>
                    <a:pt x="373" y="125"/>
                  </a:lnTo>
                  <a:lnTo>
                    <a:pt x="398" y="137"/>
                  </a:lnTo>
                  <a:lnTo>
                    <a:pt x="422" y="152"/>
                  </a:lnTo>
                  <a:lnTo>
                    <a:pt x="446" y="167"/>
                  </a:lnTo>
                  <a:lnTo>
                    <a:pt x="471" y="185"/>
                  </a:lnTo>
                  <a:lnTo>
                    <a:pt x="495" y="205"/>
                  </a:lnTo>
                  <a:lnTo>
                    <a:pt x="519" y="228"/>
                  </a:lnTo>
                  <a:lnTo>
                    <a:pt x="543" y="251"/>
                  </a:lnTo>
                  <a:lnTo>
                    <a:pt x="567" y="278"/>
                  </a:lnTo>
                  <a:lnTo>
                    <a:pt x="590" y="308"/>
                  </a:lnTo>
                  <a:lnTo>
                    <a:pt x="613" y="339"/>
                  </a:lnTo>
                  <a:lnTo>
                    <a:pt x="635" y="373"/>
                  </a:lnTo>
                  <a:lnTo>
                    <a:pt x="640" y="378"/>
                  </a:lnTo>
                  <a:lnTo>
                    <a:pt x="644" y="383"/>
                  </a:lnTo>
                  <a:lnTo>
                    <a:pt x="651" y="386"/>
                  </a:lnTo>
                  <a:lnTo>
                    <a:pt x="658" y="388"/>
                  </a:lnTo>
                  <a:lnTo>
                    <a:pt x="664" y="390"/>
                  </a:lnTo>
                  <a:lnTo>
                    <a:pt x="671" y="388"/>
                  </a:lnTo>
                  <a:lnTo>
                    <a:pt x="678" y="387"/>
                  </a:lnTo>
                  <a:lnTo>
                    <a:pt x="684" y="384"/>
                  </a:lnTo>
                  <a:lnTo>
                    <a:pt x="690" y="379"/>
                  </a:lnTo>
                  <a:lnTo>
                    <a:pt x="695" y="374"/>
                  </a:lnTo>
                  <a:lnTo>
                    <a:pt x="698" y="368"/>
                  </a:lnTo>
                  <a:lnTo>
                    <a:pt x="700" y="362"/>
                  </a:lnTo>
                  <a:lnTo>
                    <a:pt x="701" y="355"/>
                  </a:lnTo>
                  <a:lnTo>
                    <a:pt x="700" y="348"/>
                  </a:lnTo>
                  <a:lnTo>
                    <a:pt x="699" y="341"/>
                  </a:lnTo>
                  <a:lnTo>
                    <a:pt x="696" y="335"/>
                  </a:lnTo>
                  <a:lnTo>
                    <a:pt x="671" y="296"/>
                  </a:lnTo>
                  <a:lnTo>
                    <a:pt x="645" y="262"/>
                  </a:lnTo>
                  <a:lnTo>
                    <a:pt x="619" y="229"/>
                  </a:lnTo>
                  <a:lnTo>
                    <a:pt x="592" y="200"/>
                  </a:lnTo>
                  <a:lnTo>
                    <a:pt x="565" y="173"/>
                  </a:lnTo>
                  <a:lnTo>
                    <a:pt x="537" y="148"/>
                  </a:lnTo>
                  <a:lnTo>
                    <a:pt x="509" y="126"/>
                  </a:lnTo>
                  <a:lnTo>
                    <a:pt x="481" y="107"/>
                  </a:lnTo>
                  <a:lnTo>
                    <a:pt x="454" y="89"/>
                  </a:lnTo>
                  <a:lnTo>
                    <a:pt x="426" y="73"/>
                  </a:lnTo>
                  <a:lnTo>
                    <a:pt x="398" y="58"/>
                  </a:lnTo>
                  <a:lnTo>
                    <a:pt x="370" y="47"/>
                  </a:lnTo>
                  <a:lnTo>
                    <a:pt x="343" y="36"/>
                  </a:lnTo>
                  <a:lnTo>
                    <a:pt x="316" y="27"/>
                  </a:lnTo>
                  <a:lnTo>
                    <a:pt x="290" y="20"/>
                  </a:lnTo>
                  <a:lnTo>
                    <a:pt x="265" y="13"/>
                  </a:lnTo>
                  <a:lnTo>
                    <a:pt x="240" y="9"/>
                  </a:lnTo>
                  <a:lnTo>
                    <a:pt x="216" y="6"/>
                  </a:lnTo>
                  <a:lnTo>
                    <a:pt x="193" y="3"/>
                  </a:lnTo>
                  <a:lnTo>
                    <a:pt x="171" y="1"/>
                  </a:lnTo>
                  <a:lnTo>
                    <a:pt x="131" y="0"/>
                  </a:lnTo>
                  <a:lnTo>
                    <a:pt x="96" y="1"/>
                  </a:lnTo>
                  <a:lnTo>
                    <a:pt x="46" y="7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737A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2" name="Freeform 60"/>
            <p:cNvSpPr>
              <a:spLocks/>
            </p:cNvSpPr>
            <p:nvPr/>
          </p:nvSpPr>
          <p:spPr bwMode="auto">
            <a:xfrm>
              <a:off x="4226" y="3023"/>
              <a:ext cx="37" cy="24"/>
            </a:xfrm>
            <a:custGeom>
              <a:avLst/>
              <a:gdLst>
                <a:gd name="T0" fmla="*/ 0 w 220"/>
                <a:gd name="T1" fmla="*/ 0 h 139"/>
                <a:gd name="T2" fmla="*/ 0 w 220"/>
                <a:gd name="T3" fmla="*/ 0 h 139"/>
                <a:gd name="T4" fmla="*/ 0 w 220"/>
                <a:gd name="T5" fmla="*/ 0 h 139"/>
                <a:gd name="T6" fmla="*/ 0 w 220"/>
                <a:gd name="T7" fmla="*/ 0 h 139"/>
                <a:gd name="T8" fmla="*/ 0 w 220"/>
                <a:gd name="T9" fmla="*/ 0 h 139"/>
                <a:gd name="T10" fmla="*/ 0 w 220"/>
                <a:gd name="T11" fmla="*/ 0 h 139"/>
                <a:gd name="T12" fmla="*/ 0 w 220"/>
                <a:gd name="T13" fmla="*/ 0 h 139"/>
                <a:gd name="T14" fmla="*/ 0 w 220"/>
                <a:gd name="T15" fmla="*/ 0 h 139"/>
                <a:gd name="T16" fmla="*/ 0 w 220"/>
                <a:gd name="T17" fmla="*/ 0 h 139"/>
                <a:gd name="T18" fmla="*/ 0 w 220"/>
                <a:gd name="T19" fmla="*/ 0 h 139"/>
                <a:gd name="T20" fmla="*/ 0 w 220"/>
                <a:gd name="T21" fmla="*/ 0 h 139"/>
                <a:gd name="T22" fmla="*/ 0 w 220"/>
                <a:gd name="T23" fmla="*/ 0 h 139"/>
                <a:gd name="T24" fmla="*/ 0 w 220"/>
                <a:gd name="T25" fmla="*/ 0 h 139"/>
                <a:gd name="T26" fmla="*/ 0 w 220"/>
                <a:gd name="T27" fmla="*/ 0 h 139"/>
                <a:gd name="T28" fmla="*/ 0 w 220"/>
                <a:gd name="T29" fmla="*/ 0 h 139"/>
                <a:gd name="T30" fmla="*/ 0 w 220"/>
                <a:gd name="T31" fmla="*/ 0 h 139"/>
                <a:gd name="T32" fmla="*/ 0 w 220"/>
                <a:gd name="T33" fmla="*/ 0 h 139"/>
                <a:gd name="T34" fmla="*/ 0 w 220"/>
                <a:gd name="T35" fmla="*/ 0 h 139"/>
                <a:gd name="T36" fmla="*/ 0 w 220"/>
                <a:gd name="T37" fmla="*/ 0 h 139"/>
                <a:gd name="T38" fmla="*/ 0 w 220"/>
                <a:gd name="T39" fmla="*/ 0 h 139"/>
                <a:gd name="T40" fmla="*/ 0 w 220"/>
                <a:gd name="T41" fmla="*/ 0 h 139"/>
                <a:gd name="T42" fmla="*/ 0 w 220"/>
                <a:gd name="T43" fmla="*/ 0 h 139"/>
                <a:gd name="T44" fmla="*/ 0 w 220"/>
                <a:gd name="T45" fmla="*/ 0 h 139"/>
                <a:gd name="T46" fmla="*/ 0 w 220"/>
                <a:gd name="T47" fmla="*/ 0 h 139"/>
                <a:gd name="T48" fmla="*/ 0 w 220"/>
                <a:gd name="T49" fmla="*/ 0 h 139"/>
                <a:gd name="T50" fmla="*/ 0 w 220"/>
                <a:gd name="T51" fmla="*/ 0 h 139"/>
                <a:gd name="T52" fmla="*/ 0 w 220"/>
                <a:gd name="T53" fmla="*/ 0 h 139"/>
                <a:gd name="T54" fmla="*/ 0 w 220"/>
                <a:gd name="T55" fmla="*/ 0 h 139"/>
                <a:gd name="T56" fmla="*/ 0 w 220"/>
                <a:gd name="T57" fmla="*/ 0 h 139"/>
                <a:gd name="T58" fmla="*/ 0 w 220"/>
                <a:gd name="T59" fmla="*/ 0 h 139"/>
                <a:gd name="T60" fmla="*/ 0 w 220"/>
                <a:gd name="T61" fmla="*/ 0 h 139"/>
                <a:gd name="T62" fmla="*/ 0 w 220"/>
                <a:gd name="T63" fmla="*/ 0 h 139"/>
                <a:gd name="T64" fmla="*/ 0 w 220"/>
                <a:gd name="T65" fmla="*/ 0 h 139"/>
                <a:gd name="T66" fmla="*/ 0 w 220"/>
                <a:gd name="T67" fmla="*/ 0 h 139"/>
                <a:gd name="T68" fmla="*/ 0 w 220"/>
                <a:gd name="T69" fmla="*/ 0 h 139"/>
                <a:gd name="T70" fmla="*/ 0 w 220"/>
                <a:gd name="T71" fmla="*/ 0 h 139"/>
                <a:gd name="T72" fmla="*/ 0 w 220"/>
                <a:gd name="T73" fmla="*/ 0 h 139"/>
                <a:gd name="T74" fmla="*/ 0 w 220"/>
                <a:gd name="T75" fmla="*/ 0 h 139"/>
                <a:gd name="T76" fmla="*/ 0 w 220"/>
                <a:gd name="T77" fmla="*/ 0 h 139"/>
                <a:gd name="T78" fmla="*/ 0 w 220"/>
                <a:gd name="T79" fmla="*/ 0 h 139"/>
                <a:gd name="T80" fmla="*/ 0 w 220"/>
                <a:gd name="T81" fmla="*/ 0 h 139"/>
                <a:gd name="T82" fmla="*/ 0 w 220"/>
                <a:gd name="T83" fmla="*/ 0 h 139"/>
                <a:gd name="T84" fmla="*/ 0 w 220"/>
                <a:gd name="T85" fmla="*/ 0 h 139"/>
                <a:gd name="T86" fmla="*/ 0 w 220"/>
                <a:gd name="T87" fmla="*/ 0 h 139"/>
                <a:gd name="T88" fmla="*/ 0 w 220"/>
                <a:gd name="T89" fmla="*/ 0 h 139"/>
                <a:gd name="T90" fmla="*/ 0 w 220"/>
                <a:gd name="T91" fmla="*/ 0 h 139"/>
                <a:gd name="T92" fmla="*/ 0 w 220"/>
                <a:gd name="T93" fmla="*/ 0 h 139"/>
                <a:gd name="T94" fmla="*/ 0 w 220"/>
                <a:gd name="T95" fmla="*/ 0 h 139"/>
                <a:gd name="T96" fmla="*/ 0 w 220"/>
                <a:gd name="T97" fmla="*/ 0 h 139"/>
                <a:gd name="T98" fmla="*/ 0 w 220"/>
                <a:gd name="T99" fmla="*/ 0 h 139"/>
                <a:gd name="T100" fmla="*/ 0 w 220"/>
                <a:gd name="T101" fmla="*/ 0 h 139"/>
                <a:gd name="T102" fmla="*/ 0 w 220"/>
                <a:gd name="T103" fmla="*/ 0 h 139"/>
                <a:gd name="T104" fmla="*/ 0 w 220"/>
                <a:gd name="T105" fmla="*/ 0 h 139"/>
                <a:gd name="T106" fmla="*/ 0 w 220"/>
                <a:gd name="T107" fmla="*/ 0 h 139"/>
                <a:gd name="T108" fmla="*/ 0 w 220"/>
                <a:gd name="T109" fmla="*/ 0 h 139"/>
                <a:gd name="T110" fmla="*/ 0 w 220"/>
                <a:gd name="T111" fmla="*/ 0 h 139"/>
                <a:gd name="T112" fmla="*/ 0 w 220"/>
                <a:gd name="T113" fmla="*/ 0 h 139"/>
                <a:gd name="T114" fmla="*/ 0 w 220"/>
                <a:gd name="T115" fmla="*/ 0 h 139"/>
                <a:gd name="T116" fmla="*/ 0 w 220"/>
                <a:gd name="T117" fmla="*/ 0 h 139"/>
                <a:gd name="T118" fmla="*/ 0 w 220"/>
                <a:gd name="T119" fmla="*/ 0 h 139"/>
                <a:gd name="T120" fmla="*/ 0 w 220"/>
                <a:gd name="T121" fmla="*/ 0 h 139"/>
                <a:gd name="T122" fmla="*/ 0 w 220"/>
                <a:gd name="T123" fmla="*/ 0 h 139"/>
                <a:gd name="T124" fmla="*/ 0 w 220"/>
                <a:gd name="T125" fmla="*/ 0 h 13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0"/>
                <a:gd name="T190" fmla="*/ 0 h 139"/>
                <a:gd name="T191" fmla="*/ 220 w 220"/>
                <a:gd name="T192" fmla="*/ 139 h 13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0" h="139">
                  <a:moveTo>
                    <a:pt x="3" y="99"/>
                  </a:moveTo>
                  <a:lnTo>
                    <a:pt x="1" y="104"/>
                  </a:lnTo>
                  <a:lnTo>
                    <a:pt x="0" y="110"/>
                  </a:lnTo>
                  <a:lnTo>
                    <a:pt x="0" y="114"/>
                  </a:lnTo>
                  <a:lnTo>
                    <a:pt x="1" y="120"/>
                  </a:lnTo>
                  <a:lnTo>
                    <a:pt x="3" y="124"/>
                  </a:lnTo>
                  <a:lnTo>
                    <a:pt x="5" y="129"/>
                  </a:lnTo>
                  <a:lnTo>
                    <a:pt x="10" y="132"/>
                  </a:lnTo>
                  <a:lnTo>
                    <a:pt x="14" y="135"/>
                  </a:lnTo>
                  <a:lnTo>
                    <a:pt x="19" y="138"/>
                  </a:lnTo>
                  <a:lnTo>
                    <a:pt x="24" y="139"/>
                  </a:lnTo>
                  <a:lnTo>
                    <a:pt x="29" y="139"/>
                  </a:lnTo>
                  <a:lnTo>
                    <a:pt x="34" y="138"/>
                  </a:lnTo>
                  <a:lnTo>
                    <a:pt x="39" y="137"/>
                  </a:lnTo>
                  <a:lnTo>
                    <a:pt x="43" y="133"/>
                  </a:lnTo>
                  <a:lnTo>
                    <a:pt x="47" y="130"/>
                  </a:lnTo>
                  <a:lnTo>
                    <a:pt x="50" y="125"/>
                  </a:lnTo>
                  <a:lnTo>
                    <a:pt x="59" y="110"/>
                  </a:lnTo>
                  <a:lnTo>
                    <a:pt x="70" y="97"/>
                  </a:lnTo>
                  <a:lnTo>
                    <a:pt x="80" y="86"/>
                  </a:lnTo>
                  <a:lnTo>
                    <a:pt x="92" y="77"/>
                  </a:lnTo>
                  <a:lnTo>
                    <a:pt x="103" y="70"/>
                  </a:lnTo>
                  <a:lnTo>
                    <a:pt x="114" y="65"/>
                  </a:lnTo>
                  <a:lnTo>
                    <a:pt x="125" y="60"/>
                  </a:lnTo>
                  <a:lnTo>
                    <a:pt x="135" y="57"/>
                  </a:lnTo>
                  <a:lnTo>
                    <a:pt x="146" y="55"/>
                  </a:lnTo>
                  <a:lnTo>
                    <a:pt x="156" y="53"/>
                  </a:lnTo>
                  <a:lnTo>
                    <a:pt x="164" y="53"/>
                  </a:lnTo>
                  <a:lnTo>
                    <a:pt x="171" y="53"/>
                  </a:lnTo>
                  <a:lnTo>
                    <a:pt x="183" y="55"/>
                  </a:lnTo>
                  <a:lnTo>
                    <a:pt x="187" y="56"/>
                  </a:lnTo>
                  <a:lnTo>
                    <a:pt x="193" y="56"/>
                  </a:lnTo>
                  <a:lnTo>
                    <a:pt x="198" y="56"/>
                  </a:lnTo>
                  <a:lnTo>
                    <a:pt x="203" y="53"/>
                  </a:lnTo>
                  <a:lnTo>
                    <a:pt x="207" y="51"/>
                  </a:lnTo>
                  <a:lnTo>
                    <a:pt x="212" y="48"/>
                  </a:lnTo>
                  <a:lnTo>
                    <a:pt x="215" y="44"/>
                  </a:lnTo>
                  <a:lnTo>
                    <a:pt x="217" y="40"/>
                  </a:lnTo>
                  <a:lnTo>
                    <a:pt x="220" y="34"/>
                  </a:lnTo>
                  <a:lnTo>
                    <a:pt x="220" y="30"/>
                  </a:lnTo>
                  <a:lnTo>
                    <a:pt x="220" y="24"/>
                  </a:lnTo>
                  <a:lnTo>
                    <a:pt x="217" y="19"/>
                  </a:lnTo>
                  <a:lnTo>
                    <a:pt x="215" y="14"/>
                  </a:lnTo>
                  <a:lnTo>
                    <a:pt x="213" y="11"/>
                  </a:lnTo>
                  <a:lnTo>
                    <a:pt x="208" y="7"/>
                  </a:lnTo>
                  <a:lnTo>
                    <a:pt x="204" y="5"/>
                  </a:lnTo>
                  <a:lnTo>
                    <a:pt x="199" y="3"/>
                  </a:lnTo>
                  <a:lnTo>
                    <a:pt x="190" y="2"/>
                  </a:lnTo>
                  <a:lnTo>
                    <a:pt x="180" y="1"/>
                  </a:lnTo>
                  <a:lnTo>
                    <a:pt x="169" y="0"/>
                  </a:lnTo>
                  <a:lnTo>
                    <a:pt x="158" y="0"/>
                  </a:lnTo>
                  <a:lnTo>
                    <a:pt x="146" y="1"/>
                  </a:lnTo>
                  <a:lnTo>
                    <a:pt x="132" y="3"/>
                  </a:lnTo>
                  <a:lnTo>
                    <a:pt x="119" y="6"/>
                  </a:lnTo>
                  <a:lnTo>
                    <a:pt x="105" y="11"/>
                  </a:lnTo>
                  <a:lnTo>
                    <a:pt x="92" y="16"/>
                  </a:lnTo>
                  <a:lnTo>
                    <a:pt x="78" y="23"/>
                  </a:lnTo>
                  <a:lnTo>
                    <a:pt x="64" y="31"/>
                  </a:lnTo>
                  <a:lnTo>
                    <a:pt x="51" y="41"/>
                  </a:lnTo>
                  <a:lnTo>
                    <a:pt x="38" y="53"/>
                  </a:lnTo>
                  <a:lnTo>
                    <a:pt x="25" y="67"/>
                  </a:lnTo>
                  <a:lnTo>
                    <a:pt x="14" y="82"/>
                  </a:lnTo>
                  <a:lnTo>
                    <a:pt x="3" y="99"/>
                  </a:lnTo>
                  <a:close/>
                </a:path>
              </a:pathLst>
            </a:custGeom>
            <a:solidFill>
              <a:srgbClr val="8157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3" name="Freeform 61"/>
            <p:cNvSpPr>
              <a:spLocks/>
            </p:cNvSpPr>
            <p:nvPr/>
          </p:nvSpPr>
          <p:spPr bwMode="auto">
            <a:xfrm>
              <a:off x="3462" y="3533"/>
              <a:ext cx="829" cy="386"/>
            </a:xfrm>
            <a:custGeom>
              <a:avLst/>
              <a:gdLst>
                <a:gd name="T0" fmla="*/ 0 w 4978"/>
                <a:gd name="T1" fmla="*/ 0 h 2319"/>
                <a:gd name="T2" fmla="*/ 0 w 4978"/>
                <a:gd name="T3" fmla="*/ 0 h 2319"/>
                <a:gd name="T4" fmla="*/ 0 w 4978"/>
                <a:gd name="T5" fmla="*/ 0 h 2319"/>
                <a:gd name="T6" fmla="*/ 0 w 4978"/>
                <a:gd name="T7" fmla="*/ 0 h 2319"/>
                <a:gd name="T8" fmla="*/ 0 w 4978"/>
                <a:gd name="T9" fmla="*/ 0 h 2319"/>
                <a:gd name="T10" fmla="*/ 0 w 4978"/>
                <a:gd name="T11" fmla="*/ 0 h 2319"/>
                <a:gd name="T12" fmla="*/ 0 w 4978"/>
                <a:gd name="T13" fmla="*/ 0 h 2319"/>
                <a:gd name="T14" fmla="*/ 0 w 4978"/>
                <a:gd name="T15" fmla="*/ 0 h 2319"/>
                <a:gd name="T16" fmla="*/ 0 w 4978"/>
                <a:gd name="T17" fmla="*/ 0 h 2319"/>
                <a:gd name="T18" fmla="*/ 0 w 4978"/>
                <a:gd name="T19" fmla="*/ 0 h 2319"/>
                <a:gd name="T20" fmla="*/ 0 w 4978"/>
                <a:gd name="T21" fmla="*/ 0 h 2319"/>
                <a:gd name="T22" fmla="*/ 0 w 4978"/>
                <a:gd name="T23" fmla="*/ 0 h 2319"/>
                <a:gd name="T24" fmla="*/ 0 w 4978"/>
                <a:gd name="T25" fmla="*/ 0 h 2319"/>
                <a:gd name="T26" fmla="*/ 0 w 4978"/>
                <a:gd name="T27" fmla="*/ 0 h 2319"/>
                <a:gd name="T28" fmla="*/ 0 w 4978"/>
                <a:gd name="T29" fmla="*/ 0 h 2319"/>
                <a:gd name="T30" fmla="*/ 0 w 4978"/>
                <a:gd name="T31" fmla="*/ 0 h 2319"/>
                <a:gd name="T32" fmla="*/ 0 w 4978"/>
                <a:gd name="T33" fmla="*/ 0 h 2319"/>
                <a:gd name="T34" fmla="*/ 0 w 4978"/>
                <a:gd name="T35" fmla="*/ 0 h 2319"/>
                <a:gd name="T36" fmla="*/ 0 w 4978"/>
                <a:gd name="T37" fmla="*/ 0 h 2319"/>
                <a:gd name="T38" fmla="*/ 0 w 4978"/>
                <a:gd name="T39" fmla="*/ 0 h 2319"/>
                <a:gd name="T40" fmla="*/ 0 w 4978"/>
                <a:gd name="T41" fmla="*/ 0 h 2319"/>
                <a:gd name="T42" fmla="*/ 0 w 4978"/>
                <a:gd name="T43" fmla="*/ 0 h 2319"/>
                <a:gd name="T44" fmla="*/ 0 w 4978"/>
                <a:gd name="T45" fmla="*/ 0 h 2319"/>
                <a:gd name="T46" fmla="*/ 0 w 4978"/>
                <a:gd name="T47" fmla="*/ 0 h 2319"/>
                <a:gd name="T48" fmla="*/ 0 w 4978"/>
                <a:gd name="T49" fmla="*/ 0 h 2319"/>
                <a:gd name="T50" fmla="*/ 0 w 4978"/>
                <a:gd name="T51" fmla="*/ 0 h 2319"/>
                <a:gd name="T52" fmla="*/ 0 w 4978"/>
                <a:gd name="T53" fmla="*/ 0 h 2319"/>
                <a:gd name="T54" fmla="*/ 0 w 4978"/>
                <a:gd name="T55" fmla="*/ 0 h 2319"/>
                <a:gd name="T56" fmla="*/ 0 w 4978"/>
                <a:gd name="T57" fmla="*/ 0 h 2319"/>
                <a:gd name="T58" fmla="*/ 0 w 4978"/>
                <a:gd name="T59" fmla="*/ 0 h 2319"/>
                <a:gd name="T60" fmla="*/ 0 w 4978"/>
                <a:gd name="T61" fmla="*/ 0 h 2319"/>
                <a:gd name="T62" fmla="*/ 0 w 4978"/>
                <a:gd name="T63" fmla="*/ 0 h 2319"/>
                <a:gd name="T64" fmla="*/ 0 w 4978"/>
                <a:gd name="T65" fmla="*/ 0 h 2319"/>
                <a:gd name="T66" fmla="*/ 0 w 4978"/>
                <a:gd name="T67" fmla="*/ 0 h 2319"/>
                <a:gd name="T68" fmla="*/ 0 w 4978"/>
                <a:gd name="T69" fmla="*/ 0 h 2319"/>
                <a:gd name="T70" fmla="*/ 0 w 4978"/>
                <a:gd name="T71" fmla="*/ 0 h 2319"/>
                <a:gd name="T72" fmla="*/ 0 w 4978"/>
                <a:gd name="T73" fmla="*/ 0 h 2319"/>
                <a:gd name="T74" fmla="*/ 0 w 4978"/>
                <a:gd name="T75" fmla="*/ 0 h 2319"/>
                <a:gd name="T76" fmla="*/ 0 w 4978"/>
                <a:gd name="T77" fmla="*/ 0 h 2319"/>
                <a:gd name="T78" fmla="*/ 0 w 4978"/>
                <a:gd name="T79" fmla="*/ 0 h 2319"/>
                <a:gd name="T80" fmla="*/ 0 w 4978"/>
                <a:gd name="T81" fmla="*/ 0 h 2319"/>
                <a:gd name="T82" fmla="*/ 0 w 4978"/>
                <a:gd name="T83" fmla="*/ 0 h 2319"/>
                <a:gd name="T84" fmla="*/ 0 w 4978"/>
                <a:gd name="T85" fmla="*/ 0 h 2319"/>
                <a:gd name="T86" fmla="*/ 0 w 4978"/>
                <a:gd name="T87" fmla="*/ 0 h 2319"/>
                <a:gd name="T88" fmla="*/ 0 w 4978"/>
                <a:gd name="T89" fmla="*/ 0 h 2319"/>
                <a:gd name="T90" fmla="*/ 0 w 4978"/>
                <a:gd name="T91" fmla="*/ 0 h 2319"/>
                <a:gd name="T92" fmla="*/ 0 w 4978"/>
                <a:gd name="T93" fmla="*/ 0 h 2319"/>
                <a:gd name="T94" fmla="*/ 0 w 4978"/>
                <a:gd name="T95" fmla="*/ 0 h 2319"/>
                <a:gd name="T96" fmla="*/ 0 w 4978"/>
                <a:gd name="T97" fmla="*/ 0 h 2319"/>
                <a:gd name="T98" fmla="*/ 0 w 4978"/>
                <a:gd name="T99" fmla="*/ 0 h 2319"/>
                <a:gd name="T100" fmla="*/ 0 w 4978"/>
                <a:gd name="T101" fmla="*/ 0 h 2319"/>
                <a:gd name="T102" fmla="*/ 0 w 4978"/>
                <a:gd name="T103" fmla="*/ 0 h 2319"/>
                <a:gd name="T104" fmla="*/ 0 w 4978"/>
                <a:gd name="T105" fmla="*/ 0 h 2319"/>
                <a:gd name="T106" fmla="*/ 0 w 4978"/>
                <a:gd name="T107" fmla="*/ 0 h 2319"/>
                <a:gd name="T108" fmla="*/ 0 w 4978"/>
                <a:gd name="T109" fmla="*/ 0 h 2319"/>
                <a:gd name="T110" fmla="*/ 0 w 4978"/>
                <a:gd name="T111" fmla="*/ 0 h 2319"/>
                <a:gd name="T112" fmla="*/ 0 w 4978"/>
                <a:gd name="T113" fmla="*/ 0 h 2319"/>
                <a:gd name="T114" fmla="*/ 0 w 4978"/>
                <a:gd name="T115" fmla="*/ 0 h 2319"/>
                <a:gd name="T116" fmla="*/ 0 w 4978"/>
                <a:gd name="T117" fmla="*/ 0 h 2319"/>
                <a:gd name="T118" fmla="*/ 0 w 4978"/>
                <a:gd name="T119" fmla="*/ 0 h 23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78"/>
                <a:gd name="T181" fmla="*/ 0 h 2319"/>
                <a:gd name="T182" fmla="*/ 4978 w 4978"/>
                <a:gd name="T183" fmla="*/ 2319 h 23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78" h="2319">
                  <a:moveTo>
                    <a:pt x="0" y="1016"/>
                  </a:moveTo>
                  <a:lnTo>
                    <a:pt x="5" y="1033"/>
                  </a:lnTo>
                  <a:lnTo>
                    <a:pt x="17" y="1077"/>
                  </a:lnTo>
                  <a:lnTo>
                    <a:pt x="33" y="1143"/>
                  </a:lnTo>
                  <a:lnTo>
                    <a:pt x="50" y="1224"/>
                  </a:lnTo>
                  <a:lnTo>
                    <a:pt x="57" y="1267"/>
                  </a:lnTo>
                  <a:lnTo>
                    <a:pt x="64" y="1312"/>
                  </a:lnTo>
                  <a:lnTo>
                    <a:pt x="71" y="1356"/>
                  </a:lnTo>
                  <a:lnTo>
                    <a:pt x="75" y="1400"/>
                  </a:lnTo>
                  <a:lnTo>
                    <a:pt x="79" y="1443"/>
                  </a:lnTo>
                  <a:lnTo>
                    <a:pt x="79" y="1482"/>
                  </a:lnTo>
                  <a:lnTo>
                    <a:pt x="78" y="1501"/>
                  </a:lnTo>
                  <a:lnTo>
                    <a:pt x="77" y="1519"/>
                  </a:lnTo>
                  <a:lnTo>
                    <a:pt x="74" y="1536"/>
                  </a:lnTo>
                  <a:lnTo>
                    <a:pt x="72" y="1552"/>
                  </a:lnTo>
                  <a:lnTo>
                    <a:pt x="3372" y="2319"/>
                  </a:lnTo>
                  <a:lnTo>
                    <a:pt x="4905" y="1266"/>
                  </a:lnTo>
                  <a:lnTo>
                    <a:pt x="4913" y="1249"/>
                  </a:lnTo>
                  <a:lnTo>
                    <a:pt x="4934" y="1202"/>
                  </a:lnTo>
                  <a:lnTo>
                    <a:pt x="4945" y="1169"/>
                  </a:lnTo>
                  <a:lnTo>
                    <a:pt x="4957" y="1133"/>
                  </a:lnTo>
                  <a:lnTo>
                    <a:pt x="4962" y="1114"/>
                  </a:lnTo>
                  <a:lnTo>
                    <a:pt x="4966" y="1095"/>
                  </a:lnTo>
                  <a:lnTo>
                    <a:pt x="4971" y="1075"/>
                  </a:lnTo>
                  <a:lnTo>
                    <a:pt x="4974" y="1054"/>
                  </a:lnTo>
                  <a:lnTo>
                    <a:pt x="4976" y="1034"/>
                  </a:lnTo>
                  <a:lnTo>
                    <a:pt x="4978" y="1013"/>
                  </a:lnTo>
                  <a:lnTo>
                    <a:pt x="4978" y="993"/>
                  </a:lnTo>
                  <a:lnTo>
                    <a:pt x="4977" y="972"/>
                  </a:lnTo>
                  <a:lnTo>
                    <a:pt x="4975" y="952"/>
                  </a:lnTo>
                  <a:lnTo>
                    <a:pt x="4971" y="933"/>
                  </a:lnTo>
                  <a:lnTo>
                    <a:pt x="4965" y="915"/>
                  </a:lnTo>
                  <a:lnTo>
                    <a:pt x="4957" y="897"/>
                  </a:lnTo>
                  <a:lnTo>
                    <a:pt x="4948" y="880"/>
                  </a:lnTo>
                  <a:lnTo>
                    <a:pt x="4937" y="865"/>
                  </a:lnTo>
                  <a:lnTo>
                    <a:pt x="4922" y="850"/>
                  </a:lnTo>
                  <a:lnTo>
                    <a:pt x="4907" y="838"/>
                  </a:lnTo>
                  <a:lnTo>
                    <a:pt x="4888" y="826"/>
                  </a:lnTo>
                  <a:lnTo>
                    <a:pt x="4867" y="816"/>
                  </a:lnTo>
                  <a:lnTo>
                    <a:pt x="4843" y="809"/>
                  </a:lnTo>
                  <a:lnTo>
                    <a:pt x="4816" y="802"/>
                  </a:lnTo>
                  <a:lnTo>
                    <a:pt x="4780" y="795"/>
                  </a:lnTo>
                  <a:lnTo>
                    <a:pt x="4730" y="785"/>
                  </a:lnTo>
                  <a:lnTo>
                    <a:pt x="4669" y="770"/>
                  </a:lnTo>
                  <a:lnTo>
                    <a:pt x="4593" y="752"/>
                  </a:lnTo>
                  <a:lnTo>
                    <a:pt x="4414" y="709"/>
                  </a:lnTo>
                  <a:lnTo>
                    <a:pt x="4197" y="655"/>
                  </a:lnTo>
                  <a:lnTo>
                    <a:pt x="3953" y="593"/>
                  </a:lnTo>
                  <a:lnTo>
                    <a:pt x="3690" y="524"/>
                  </a:lnTo>
                  <a:lnTo>
                    <a:pt x="3413" y="454"/>
                  </a:lnTo>
                  <a:lnTo>
                    <a:pt x="3133" y="381"/>
                  </a:lnTo>
                  <a:lnTo>
                    <a:pt x="2855" y="309"/>
                  </a:lnTo>
                  <a:lnTo>
                    <a:pt x="2590" y="239"/>
                  </a:lnTo>
                  <a:lnTo>
                    <a:pt x="2343" y="175"/>
                  </a:lnTo>
                  <a:lnTo>
                    <a:pt x="2124" y="118"/>
                  </a:lnTo>
                  <a:lnTo>
                    <a:pt x="1940" y="69"/>
                  </a:lnTo>
                  <a:lnTo>
                    <a:pt x="1799" y="31"/>
                  </a:lnTo>
                  <a:lnTo>
                    <a:pt x="1709" y="8"/>
                  </a:lnTo>
                  <a:lnTo>
                    <a:pt x="1676" y="0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1354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4" name="Freeform 62"/>
            <p:cNvSpPr>
              <a:spLocks/>
            </p:cNvSpPr>
            <p:nvPr/>
          </p:nvSpPr>
          <p:spPr bwMode="auto">
            <a:xfrm>
              <a:off x="3462" y="3702"/>
              <a:ext cx="562" cy="217"/>
            </a:xfrm>
            <a:custGeom>
              <a:avLst/>
              <a:gdLst>
                <a:gd name="T0" fmla="*/ 0 w 3372"/>
                <a:gd name="T1" fmla="*/ 0 h 1303"/>
                <a:gd name="T2" fmla="*/ 0 w 3372"/>
                <a:gd name="T3" fmla="*/ 0 h 1303"/>
                <a:gd name="T4" fmla="*/ 0 w 3372"/>
                <a:gd name="T5" fmla="*/ 0 h 1303"/>
                <a:gd name="T6" fmla="*/ 0 w 3372"/>
                <a:gd name="T7" fmla="*/ 0 h 1303"/>
                <a:gd name="T8" fmla="*/ 0 w 3372"/>
                <a:gd name="T9" fmla="*/ 0 h 1303"/>
                <a:gd name="T10" fmla="*/ 0 w 3372"/>
                <a:gd name="T11" fmla="*/ 0 h 1303"/>
                <a:gd name="T12" fmla="*/ 0 w 3372"/>
                <a:gd name="T13" fmla="*/ 0 h 1303"/>
                <a:gd name="T14" fmla="*/ 0 w 3372"/>
                <a:gd name="T15" fmla="*/ 0 h 1303"/>
                <a:gd name="T16" fmla="*/ 0 w 3372"/>
                <a:gd name="T17" fmla="*/ 0 h 1303"/>
                <a:gd name="T18" fmla="*/ 0 w 3372"/>
                <a:gd name="T19" fmla="*/ 0 h 1303"/>
                <a:gd name="T20" fmla="*/ 0 w 3372"/>
                <a:gd name="T21" fmla="*/ 0 h 1303"/>
                <a:gd name="T22" fmla="*/ 0 w 3372"/>
                <a:gd name="T23" fmla="*/ 0 h 1303"/>
                <a:gd name="T24" fmla="*/ 0 w 3372"/>
                <a:gd name="T25" fmla="*/ 0 h 1303"/>
                <a:gd name="T26" fmla="*/ 0 w 3372"/>
                <a:gd name="T27" fmla="*/ 0 h 1303"/>
                <a:gd name="T28" fmla="*/ 0 w 3372"/>
                <a:gd name="T29" fmla="*/ 0 h 1303"/>
                <a:gd name="T30" fmla="*/ 0 w 3372"/>
                <a:gd name="T31" fmla="*/ 0 h 1303"/>
                <a:gd name="T32" fmla="*/ 0 w 3372"/>
                <a:gd name="T33" fmla="*/ 0 h 1303"/>
                <a:gd name="T34" fmla="*/ 0 w 3372"/>
                <a:gd name="T35" fmla="*/ 0 h 1303"/>
                <a:gd name="T36" fmla="*/ 0 w 3372"/>
                <a:gd name="T37" fmla="*/ 0 h 1303"/>
                <a:gd name="T38" fmla="*/ 0 w 3372"/>
                <a:gd name="T39" fmla="*/ 0 h 13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72"/>
                <a:gd name="T61" fmla="*/ 0 h 1303"/>
                <a:gd name="T62" fmla="*/ 3372 w 3372"/>
                <a:gd name="T63" fmla="*/ 1303 h 130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72" h="1303">
                  <a:moveTo>
                    <a:pt x="3362" y="831"/>
                  </a:moveTo>
                  <a:lnTo>
                    <a:pt x="3341" y="845"/>
                  </a:lnTo>
                  <a:lnTo>
                    <a:pt x="0" y="0"/>
                  </a:lnTo>
                  <a:lnTo>
                    <a:pt x="5" y="17"/>
                  </a:lnTo>
                  <a:lnTo>
                    <a:pt x="17" y="61"/>
                  </a:lnTo>
                  <a:lnTo>
                    <a:pt x="33" y="127"/>
                  </a:lnTo>
                  <a:lnTo>
                    <a:pt x="50" y="208"/>
                  </a:lnTo>
                  <a:lnTo>
                    <a:pt x="57" y="251"/>
                  </a:lnTo>
                  <a:lnTo>
                    <a:pt x="64" y="296"/>
                  </a:lnTo>
                  <a:lnTo>
                    <a:pt x="71" y="340"/>
                  </a:lnTo>
                  <a:lnTo>
                    <a:pt x="75" y="384"/>
                  </a:lnTo>
                  <a:lnTo>
                    <a:pt x="79" y="427"/>
                  </a:lnTo>
                  <a:lnTo>
                    <a:pt x="79" y="466"/>
                  </a:lnTo>
                  <a:lnTo>
                    <a:pt x="78" y="485"/>
                  </a:lnTo>
                  <a:lnTo>
                    <a:pt x="77" y="503"/>
                  </a:lnTo>
                  <a:lnTo>
                    <a:pt x="74" y="520"/>
                  </a:lnTo>
                  <a:lnTo>
                    <a:pt x="72" y="536"/>
                  </a:lnTo>
                  <a:lnTo>
                    <a:pt x="3372" y="1303"/>
                  </a:lnTo>
                  <a:lnTo>
                    <a:pt x="3341" y="892"/>
                  </a:lnTo>
                  <a:lnTo>
                    <a:pt x="3362" y="831"/>
                  </a:lnTo>
                  <a:close/>
                </a:path>
              </a:pathLst>
            </a:custGeom>
            <a:solidFill>
              <a:srgbClr val="004B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5" name="Freeform 63"/>
            <p:cNvSpPr>
              <a:spLocks/>
            </p:cNvSpPr>
            <p:nvPr/>
          </p:nvSpPr>
          <p:spPr bwMode="auto">
            <a:xfrm>
              <a:off x="4019" y="3669"/>
              <a:ext cx="272" cy="250"/>
            </a:xfrm>
            <a:custGeom>
              <a:avLst/>
              <a:gdLst>
                <a:gd name="T0" fmla="*/ 0 w 1637"/>
                <a:gd name="T1" fmla="*/ 0 h 1502"/>
                <a:gd name="T2" fmla="*/ 0 w 1637"/>
                <a:gd name="T3" fmla="*/ 0 h 1502"/>
                <a:gd name="T4" fmla="*/ 0 w 1637"/>
                <a:gd name="T5" fmla="*/ 0 h 1502"/>
                <a:gd name="T6" fmla="*/ 0 w 1637"/>
                <a:gd name="T7" fmla="*/ 0 h 1502"/>
                <a:gd name="T8" fmla="*/ 0 w 1637"/>
                <a:gd name="T9" fmla="*/ 0 h 1502"/>
                <a:gd name="T10" fmla="*/ 0 w 1637"/>
                <a:gd name="T11" fmla="*/ 0 h 1502"/>
                <a:gd name="T12" fmla="*/ 0 w 1637"/>
                <a:gd name="T13" fmla="*/ 0 h 1502"/>
                <a:gd name="T14" fmla="*/ 0 w 1637"/>
                <a:gd name="T15" fmla="*/ 0 h 1502"/>
                <a:gd name="T16" fmla="*/ 0 w 1637"/>
                <a:gd name="T17" fmla="*/ 0 h 1502"/>
                <a:gd name="T18" fmla="*/ 0 w 1637"/>
                <a:gd name="T19" fmla="*/ 0 h 1502"/>
                <a:gd name="T20" fmla="*/ 0 w 1637"/>
                <a:gd name="T21" fmla="*/ 0 h 1502"/>
                <a:gd name="T22" fmla="*/ 0 w 1637"/>
                <a:gd name="T23" fmla="*/ 0 h 1502"/>
                <a:gd name="T24" fmla="*/ 0 w 1637"/>
                <a:gd name="T25" fmla="*/ 0 h 1502"/>
                <a:gd name="T26" fmla="*/ 0 w 1637"/>
                <a:gd name="T27" fmla="*/ 0 h 1502"/>
                <a:gd name="T28" fmla="*/ 0 w 1637"/>
                <a:gd name="T29" fmla="*/ 0 h 1502"/>
                <a:gd name="T30" fmla="*/ 0 w 1637"/>
                <a:gd name="T31" fmla="*/ 0 h 1502"/>
                <a:gd name="T32" fmla="*/ 0 w 1637"/>
                <a:gd name="T33" fmla="*/ 0 h 1502"/>
                <a:gd name="T34" fmla="*/ 0 w 1637"/>
                <a:gd name="T35" fmla="*/ 0 h 1502"/>
                <a:gd name="T36" fmla="*/ 0 w 1637"/>
                <a:gd name="T37" fmla="*/ 0 h 1502"/>
                <a:gd name="T38" fmla="*/ 0 w 1637"/>
                <a:gd name="T39" fmla="*/ 0 h 1502"/>
                <a:gd name="T40" fmla="*/ 0 w 1637"/>
                <a:gd name="T41" fmla="*/ 0 h 1502"/>
                <a:gd name="T42" fmla="*/ 0 w 1637"/>
                <a:gd name="T43" fmla="*/ 0 h 1502"/>
                <a:gd name="T44" fmla="*/ 0 w 1637"/>
                <a:gd name="T45" fmla="*/ 0 h 1502"/>
                <a:gd name="T46" fmla="*/ 0 w 1637"/>
                <a:gd name="T47" fmla="*/ 0 h 1502"/>
                <a:gd name="T48" fmla="*/ 0 w 1637"/>
                <a:gd name="T49" fmla="*/ 0 h 1502"/>
                <a:gd name="T50" fmla="*/ 0 w 1637"/>
                <a:gd name="T51" fmla="*/ 0 h 1502"/>
                <a:gd name="T52" fmla="*/ 0 w 1637"/>
                <a:gd name="T53" fmla="*/ 0 h 150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37"/>
                <a:gd name="T82" fmla="*/ 0 h 1502"/>
                <a:gd name="T83" fmla="*/ 1637 w 1637"/>
                <a:gd name="T84" fmla="*/ 1502 h 150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37" h="1502">
                  <a:moveTo>
                    <a:pt x="1527" y="0"/>
                  </a:moveTo>
                  <a:lnTo>
                    <a:pt x="21" y="1030"/>
                  </a:lnTo>
                  <a:lnTo>
                    <a:pt x="0" y="1091"/>
                  </a:lnTo>
                  <a:lnTo>
                    <a:pt x="31" y="1502"/>
                  </a:lnTo>
                  <a:lnTo>
                    <a:pt x="1564" y="449"/>
                  </a:lnTo>
                  <a:lnTo>
                    <a:pt x="1571" y="434"/>
                  </a:lnTo>
                  <a:lnTo>
                    <a:pt x="1589" y="391"/>
                  </a:lnTo>
                  <a:lnTo>
                    <a:pt x="1600" y="363"/>
                  </a:lnTo>
                  <a:lnTo>
                    <a:pt x="1612" y="331"/>
                  </a:lnTo>
                  <a:lnTo>
                    <a:pt x="1622" y="296"/>
                  </a:lnTo>
                  <a:lnTo>
                    <a:pt x="1630" y="259"/>
                  </a:lnTo>
                  <a:lnTo>
                    <a:pt x="1633" y="240"/>
                  </a:lnTo>
                  <a:lnTo>
                    <a:pt x="1635" y="221"/>
                  </a:lnTo>
                  <a:lnTo>
                    <a:pt x="1636" y="201"/>
                  </a:lnTo>
                  <a:lnTo>
                    <a:pt x="1637" y="182"/>
                  </a:lnTo>
                  <a:lnTo>
                    <a:pt x="1636" y="163"/>
                  </a:lnTo>
                  <a:lnTo>
                    <a:pt x="1635" y="144"/>
                  </a:lnTo>
                  <a:lnTo>
                    <a:pt x="1632" y="126"/>
                  </a:lnTo>
                  <a:lnTo>
                    <a:pt x="1627" y="109"/>
                  </a:lnTo>
                  <a:lnTo>
                    <a:pt x="1622" y="91"/>
                  </a:lnTo>
                  <a:lnTo>
                    <a:pt x="1614" y="76"/>
                  </a:lnTo>
                  <a:lnTo>
                    <a:pt x="1605" y="60"/>
                  </a:lnTo>
                  <a:lnTo>
                    <a:pt x="1594" y="45"/>
                  </a:lnTo>
                  <a:lnTo>
                    <a:pt x="1580" y="33"/>
                  </a:lnTo>
                  <a:lnTo>
                    <a:pt x="1564" y="21"/>
                  </a:lnTo>
                  <a:lnTo>
                    <a:pt x="1548" y="9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1B3E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6" name="Freeform 64"/>
            <p:cNvSpPr>
              <a:spLocks/>
            </p:cNvSpPr>
            <p:nvPr/>
          </p:nvSpPr>
          <p:spPr bwMode="auto">
            <a:xfrm>
              <a:off x="3917" y="3620"/>
              <a:ext cx="252" cy="187"/>
            </a:xfrm>
            <a:custGeom>
              <a:avLst/>
              <a:gdLst>
                <a:gd name="T0" fmla="*/ 0 w 1515"/>
                <a:gd name="T1" fmla="*/ 0 h 1120"/>
                <a:gd name="T2" fmla="*/ 0 w 1515"/>
                <a:gd name="T3" fmla="*/ 0 h 1120"/>
                <a:gd name="T4" fmla="*/ 0 w 1515"/>
                <a:gd name="T5" fmla="*/ 0 h 1120"/>
                <a:gd name="T6" fmla="*/ 0 w 1515"/>
                <a:gd name="T7" fmla="*/ 0 h 11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15"/>
                <a:gd name="T13" fmla="*/ 0 h 1120"/>
                <a:gd name="T14" fmla="*/ 1515 w 1515"/>
                <a:gd name="T15" fmla="*/ 1120 h 11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15" h="1120">
                  <a:moveTo>
                    <a:pt x="0" y="0"/>
                  </a:moveTo>
                  <a:lnTo>
                    <a:pt x="1515" y="366"/>
                  </a:lnTo>
                  <a:lnTo>
                    <a:pt x="423" y="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8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7" name="Freeform 65"/>
            <p:cNvSpPr>
              <a:spLocks/>
            </p:cNvSpPr>
            <p:nvPr/>
          </p:nvSpPr>
          <p:spPr bwMode="auto">
            <a:xfrm>
              <a:off x="3928" y="3651"/>
              <a:ext cx="211" cy="60"/>
            </a:xfrm>
            <a:custGeom>
              <a:avLst/>
              <a:gdLst>
                <a:gd name="T0" fmla="*/ 0 w 1269"/>
                <a:gd name="T1" fmla="*/ 0 h 363"/>
                <a:gd name="T2" fmla="*/ 0 w 1269"/>
                <a:gd name="T3" fmla="*/ 0 h 363"/>
                <a:gd name="T4" fmla="*/ 0 w 1269"/>
                <a:gd name="T5" fmla="*/ 0 h 363"/>
                <a:gd name="T6" fmla="*/ 0 w 1269"/>
                <a:gd name="T7" fmla="*/ 0 h 363"/>
                <a:gd name="T8" fmla="*/ 0 w 1269"/>
                <a:gd name="T9" fmla="*/ 0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9"/>
                <a:gd name="T16" fmla="*/ 0 h 363"/>
                <a:gd name="T17" fmla="*/ 1269 w 1269"/>
                <a:gd name="T18" fmla="*/ 363 h 3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9" h="363">
                  <a:moveTo>
                    <a:pt x="0" y="0"/>
                  </a:moveTo>
                  <a:lnTo>
                    <a:pt x="30" y="81"/>
                  </a:lnTo>
                  <a:lnTo>
                    <a:pt x="1190" y="363"/>
                  </a:lnTo>
                  <a:lnTo>
                    <a:pt x="1269" y="3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71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8" name="Freeform 66"/>
            <p:cNvSpPr>
              <a:spLocks/>
            </p:cNvSpPr>
            <p:nvPr/>
          </p:nvSpPr>
          <p:spPr bwMode="auto">
            <a:xfrm>
              <a:off x="3946" y="3699"/>
              <a:ext cx="147" cy="44"/>
            </a:xfrm>
            <a:custGeom>
              <a:avLst/>
              <a:gdLst>
                <a:gd name="T0" fmla="*/ 0 w 879"/>
                <a:gd name="T1" fmla="*/ 0 h 267"/>
                <a:gd name="T2" fmla="*/ 0 w 879"/>
                <a:gd name="T3" fmla="*/ 0 h 267"/>
                <a:gd name="T4" fmla="*/ 0 w 879"/>
                <a:gd name="T5" fmla="*/ 0 h 267"/>
                <a:gd name="T6" fmla="*/ 0 w 879"/>
                <a:gd name="T7" fmla="*/ 0 h 267"/>
                <a:gd name="T8" fmla="*/ 0 w 879"/>
                <a:gd name="T9" fmla="*/ 0 h 2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9"/>
                <a:gd name="T16" fmla="*/ 0 h 267"/>
                <a:gd name="T17" fmla="*/ 879 w 879"/>
                <a:gd name="T18" fmla="*/ 267 h 2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9" h="267">
                  <a:moveTo>
                    <a:pt x="30" y="81"/>
                  </a:moveTo>
                  <a:lnTo>
                    <a:pt x="801" y="267"/>
                  </a:lnTo>
                  <a:lnTo>
                    <a:pt x="879" y="213"/>
                  </a:lnTo>
                  <a:lnTo>
                    <a:pt x="0" y="0"/>
                  </a:lnTo>
                  <a:lnTo>
                    <a:pt x="30" y="81"/>
                  </a:lnTo>
                  <a:close/>
                </a:path>
              </a:pathLst>
            </a:custGeom>
            <a:solidFill>
              <a:srgbClr val="7271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19" name="Freeform 67"/>
            <p:cNvSpPr>
              <a:spLocks/>
            </p:cNvSpPr>
            <p:nvPr/>
          </p:nvSpPr>
          <p:spPr bwMode="auto">
            <a:xfrm>
              <a:off x="3964" y="3747"/>
              <a:ext cx="82" cy="29"/>
            </a:xfrm>
            <a:custGeom>
              <a:avLst/>
              <a:gdLst>
                <a:gd name="T0" fmla="*/ 0 w 492"/>
                <a:gd name="T1" fmla="*/ 0 h 174"/>
                <a:gd name="T2" fmla="*/ 0 w 492"/>
                <a:gd name="T3" fmla="*/ 0 h 174"/>
                <a:gd name="T4" fmla="*/ 0 w 492"/>
                <a:gd name="T5" fmla="*/ 0 h 174"/>
                <a:gd name="T6" fmla="*/ 0 w 492"/>
                <a:gd name="T7" fmla="*/ 0 h 174"/>
                <a:gd name="T8" fmla="*/ 0 w 492"/>
                <a:gd name="T9" fmla="*/ 0 h 1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2"/>
                <a:gd name="T16" fmla="*/ 0 h 174"/>
                <a:gd name="T17" fmla="*/ 492 w 492"/>
                <a:gd name="T18" fmla="*/ 174 h 17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2" h="174">
                  <a:moveTo>
                    <a:pt x="31" y="81"/>
                  </a:moveTo>
                  <a:lnTo>
                    <a:pt x="413" y="174"/>
                  </a:lnTo>
                  <a:lnTo>
                    <a:pt x="492" y="119"/>
                  </a:lnTo>
                  <a:lnTo>
                    <a:pt x="0" y="0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7271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0" name="Freeform 68"/>
            <p:cNvSpPr>
              <a:spLocks/>
            </p:cNvSpPr>
            <p:nvPr/>
          </p:nvSpPr>
          <p:spPr bwMode="auto">
            <a:xfrm>
              <a:off x="4136" y="3472"/>
              <a:ext cx="73" cy="90"/>
            </a:xfrm>
            <a:custGeom>
              <a:avLst/>
              <a:gdLst>
                <a:gd name="T0" fmla="*/ 0 w 434"/>
                <a:gd name="T1" fmla="*/ 0 h 540"/>
                <a:gd name="T2" fmla="*/ 0 w 434"/>
                <a:gd name="T3" fmla="*/ 0 h 540"/>
                <a:gd name="T4" fmla="*/ 0 w 434"/>
                <a:gd name="T5" fmla="*/ 0 h 540"/>
                <a:gd name="T6" fmla="*/ 0 w 434"/>
                <a:gd name="T7" fmla="*/ 0 h 540"/>
                <a:gd name="T8" fmla="*/ 0 w 434"/>
                <a:gd name="T9" fmla="*/ 0 h 540"/>
                <a:gd name="T10" fmla="*/ 0 w 434"/>
                <a:gd name="T11" fmla="*/ 0 h 540"/>
                <a:gd name="T12" fmla="*/ 0 w 434"/>
                <a:gd name="T13" fmla="*/ 0 h 540"/>
                <a:gd name="T14" fmla="*/ 0 w 434"/>
                <a:gd name="T15" fmla="*/ 0 h 540"/>
                <a:gd name="T16" fmla="*/ 0 w 434"/>
                <a:gd name="T17" fmla="*/ 0 h 540"/>
                <a:gd name="T18" fmla="*/ 0 w 434"/>
                <a:gd name="T19" fmla="*/ 0 h 540"/>
                <a:gd name="T20" fmla="*/ 0 w 434"/>
                <a:gd name="T21" fmla="*/ 0 h 540"/>
                <a:gd name="T22" fmla="*/ 0 w 434"/>
                <a:gd name="T23" fmla="*/ 0 h 540"/>
                <a:gd name="T24" fmla="*/ 0 w 434"/>
                <a:gd name="T25" fmla="*/ 0 h 540"/>
                <a:gd name="T26" fmla="*/ 0 w 434"/>
                <a:gd name="T27" fmla="*/ 0 h 540"/>
                <a:gd name="T28" fmla="*/ 0 w 434"/>
                <a:gd name="T29" fmla="*/ 0 h 540"/>
                <a:gd name="T30" fmla="*/ 0 w 434"/>
                <a:gd name="T31" fmla="*/ 0 h 540"/>
                <a:gd name="T32" fmla="*/ 0 w 434"/>
                <a:gd name="T33" fmla="*/ 0 h 540"/>
                <a:gd name="T34" fmla="*/ 0 w 434"/>
                <a:gd name="T35" fmla="*/ 0 h 540"/>
                <a:gd name="T36" fmla="*/ 0 w 434"/>
                <a:gd name="T37" fmla="*/ 0 h 540"/>
                <a:gd name="T38" fmla="*/ 0 w 434"/>
                <a:gd name="T39" fmla="*/ 0 h 540"/>
                <a:gd name="T40" fmla="*/ 0 w 434"/>
                <a:gd name="T41" fmla="*/ 0 h 540"/>
                <a:gd name="T42" fmla="*/ 0 w 434"/>
                <a:gd name="T43" fmla="*/ 0 h 540"/>
                <a:gd name="T44" fmla="*/ 0 w 434"/>
                <a:gd name="T45" fmla="*/ 0 h 540"/>
                <a:gd name="T46" fmla="*/ 0 w 434"/>
                <a:gd name="T47" fmla="*/ 0 h 540"/>
                <a:gd name="T48" fmla="*/ 0 w 434"/>
                <a:gd name="T49" fmla="*/ 0 h 540"/>
                <a:gd name="T50" fmla="*/ 0 w 434"/>
                <a:gd name="T51" fmla="*/ 0 h 540"/>
                <a:gd name="T52" fmla="*/ 0 w 434"/>
                <a:gd name="T53" fmla="*/ 0 h 540"/>
                <a:gd name="T54" fmla="*/ 0 w 434"/>
                <a:gd name="T55" fmla="*/ 0 h 540"/>
                <a:gd name="T56" fmla="*/ 0 w 434"/>
                <a:gd name="T57" fmla="*/ 0 h 540"/>
                <a:gd name="T58" fmla="*/ 0 w 434"/>
                <a:gd name="T59" fmla="*/ 0 h 540"/>
                <a:gd name="T60" fmla="*/ 0 w 434"/>
                <a:gd name="T61" fmla="*/ 0 h 540"/>
                <a:gd name="T62" fmla="*/ 0 w 434"/>
                <a:gd name="T63" fmla="*/ 0 h 540"/>
                <a:gd name="T64" fmla="*/ 0 w 434"/>
                <a:gd name="T65" fmla="*/ 0 h 540"/>
                <a:gd name="T66" fmla="*/ 0 w 434"/>
                <a:gd name="T67" fmla="*/ 0 h 540"/>
                <a:gd name="T68" fmla="*/ 0 w 434"/>
                <a:gd name="T69" fmla="*/ 0 h 540"/>
                <a:gd name="T70" fmla="*/ 0 w 434"/>
                <a:gd name="T71" fmla="*/ 0 h 540"/>
                <a:gd name="T72" fmla="*/ 0 w 434"/>
                <a:gd name="T73" fmla="*/ 0 h 540"/>
                <a:gd name="T74" fmla="*/ 0 w 434"/>
                <a:gd name="T75" fmla="*/ 0 h 540"/>
                <a:gd name="T76" fmla="*/ 0 w 434"/>
                <a:gd name="T77" fmla="*/ 0 h 540"/>
                <a:gd name="T78" fmla="*/ 0 w 434"/>
                <a:gd name="T79" fmla="*/ 0 h 540"/>
                <a:gd name="T80" fmla="*/ 0 w 434"/>
                <a:gd name="T81" fmla="*/ 0 h 540"/>
                <a:gd name="T82" fmla="*/ 0 w 434"/>
                <a:gd name="T83" fmla="*/ 0 h 540"/>
                <a:gd name="T84" fmla="*/ 0 w 434"/>
                <a:gd name="T85" fmla="*/ 0 h 540"/>
                <a:gd name="T86" fmla="*/ 0 w 434"/>
                <a:gd name="T87" fmla="*/ 0 h 540"/>
                <a:gd name="T88" fmla="*/ 0 w 434"/>
                <a:gd name="T89" fmla="*/ 0 h 540"/>
                <a:gd name="T90" fmla="*/ 0 w 434"/>
                <a:gd name="T91" fmla="*/ 0 h 540"/>
                <a:gd name="T92" fmla="*/ 0 w 434"/>
                <a:gd name="T93" fmla="*/ 0 h 540"/>
                <a:gd name="T94" fmla="*/ 0 w 434"/>
                <a:gd name="T95" fmla="*/ 0 h 540"/>
                <a:gd name="T96" fmla="*/ 0 w 434"/>
                <a:gd name="T97" fmla="*/ 0 h 540"/>
                <a:gd name="T98" fmla="*/ 0 w 434"/>
                <a:gd name="T99" fmla="*/ 0 h 540"/>
                <a:gd name="T100" fmla="*/ 0 w 434"/>
                <a:gd name="T101" fmla="*/ 0 h 540"/>
                <a:gd name="T102" fmla="*/ 0 w 434"/>
                <a:gd name="T103" fmla="*/ 0 h 540"/>
                <a:gd name="T104" fmla="*/ 0 w 434"/>
                <a:gd name="T105" fmla="*/ 0 h 540"/>
                <a:gd name="T106" fmla="*/ 0 w 434"/>
                <a:gd name="T107" fmla="*/ 0 h 540"/>
                <a:gd name="T108" fmla="*/ 0 w 434"/>
                <a:gd name="T109" fmla="*/ 0 h 540"/>
                <a:gd name="T110" fmla="*/ 0 w 434"/>
                <a:gd name="T111" fmla="*/ 0 h 540"/>
                <a:gd name="T112" fmla="*/ 0 w 434"/>
                <a:gd name="T113" fmla="*/ 0 h 540"/>
                <a:gd name="T114" fmla="*/ 0 w 434"/>
                <a:gd name="T115" fmla="*/ 0 h 540"/>
                <a:gd name="T116" fmla="*/ 0 w 434"/>
                <a:gd name="T117" fmla="*/ 0 h 540"/>
                <a:gd name="T118" fmla="*/ 0 w 434"/>
                <a:gd name="T119" fmla="*/ 0 h 540"/>
                <a:gd name="T120" fmla="*/ 0 w 434"/>
                <a:gd name="T121" fmla="*/ 0 h 540"/>
                <a:gd name="T122" fmla="*/ 0 w 434"/>
                <a:gd name="T123" fmla="*/ 0 h 54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4"/>
                <a:gd name="T187" fmla="*/ 0 h 540"/>
                <a:gd name="T188" fmla="*/ 434 w 434"/>
                <a:gd name="T189" fmla="*/ 540 h 54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4" h="540">
                  <a:moveTo>
                    <a:pt x="0" y="0"/>
                  </a:moveTo>
                  <a:lnTo>
                    <a:pt x="9" y="17"/>
                  </a:lnTo>
                  <a:lnTo>
                    <a:pt x="20" y="32"/>
                  </a:lnTo>
                  <a:lnTo>
                    <a:pt x="31" y="45"/>
                  </a:lnTo>
                  <a:lnTo>
                    <a:pt x="45" y="57"/>
                  </a:lnTo>
                  <a:lnTo>
                    <a:pt x="58" y="68"/>
                  </a:lnTo>
                  <a:lnTo>
                    <a:pt x="74" y="78"/>
                  </a:lnTo>
                  <a:lnTo>
                    <a:pt x="90" y="87"/>
                  </a:lnTo>
                  <a:lnTo>
                    <a:pt x="105" y="95"/>
                  </a:lnTo>
                  <a:lnTo>
                    <a:pt x="123" y="102"/>
                  </a:lnTo>
                  <a:lnTo>
                    <a:pt x="140" y="109"/>
                  </a:lnTo>
                  <a:lnTo>
                    <a:pt x="159" y="116"/>
                  </a:lnTo>
                  <a:lnTo>
                    <a:pt x="177" y="121"/>
                  </a:lnTo>
                  <a:lnTo>
                    <a:pt x="214" y="133"/>
                  </a:lnTo>
                  <a:lnTo>
                    <a:pt x="251" y="144"/>
                  </a:lnTo>
                  <a:lnTo>
                    <a:pt x="287" y="156"/>
                  </a:lnTo>
                  <a:lnTo>
                    <a:pt x="321" y="169"/>
                  </a:lnTo>
                  <a:lnTo>
                    <a:pt x="338" y="177"/>
                  </a:lnTo>
                  <a:lnTo>
                    <a:pt x="352" y="185"/>
                  </a:lnTo>
                  <a:lnTo>
                    <a:pt x="367" y="194"/>
                  </a:lnTo>
                  <a:lnTo>
                    <a:pt x="379" y="205"/>
                  </a:lnTo>
                  <a:lnTo>
                    <a:pt x="392" y="216"/>
                  </a:lnTo>
                  <a:lnTo>
                    <a:pt x="403" y="228"/>
                  </a:lnTo>
                  <a:lnTo>
                    <a:pt x="412" y="242"/>
                  </a:lnTo>
                  <a:lnTo>
                    <a:pt x="420" y="256"/>
                  </a:lnTo>
                  <a:lnTo>
                    <a:pt x="425" y="273"/>
                  </a:lnTo>
                  <a:lnTo>
                    <a:pt x="431" y="291"/>
                  </a:lnTo>
                  <a:lnTo>
                    <a:pt x="433" y="310"/>
                  </a:lnTo>
                  <a:lnTo>
                    <a:pt x="434" y="333"/>
                  </a:lnTo>
                  <a:lnTo>
                    <a:pt x="433" y="349"/>
                  </a:lnTo>
                  <a:lnTo>
                    <a:pt x="431" y="366"/>
                  </a:lnTo>
                  <a:lnTo>
                    <a:pt x="426" y="382"/>
                  </a:lnTo>
                  <a:lnTo>
                    <a:pt x="422" y="397"/>
                  </a:lnTo>
                  <a:lnTo>
                    <a:pt x="415" y="411"/>
                  </a:lnTo>
                  <a:lnTo>
                    <a:pt x="407" y="425"/>
                  </a:lnTo>
                  <a:lnTo>
                    <a:pt x="400" y="438"/>
                  </a:lnTo>
                  <a:lnTo>
                    <a:pt x="389" y="450"/>
                  </a:lnTo>
                  <a:lnTo>
                    <a:pt x="379" y="462"/>
                  </a:lnTo>
                  <a:lnTo>
                    <a:pt x="368" y="472"/>
                  </a:lnTo>
                  <a:lnTo>
                    <a:pt x="356" y="482"/>
                  </a:lnTo>
                  <a:lnTo>
                    <a:pt x="342" y="491"/>
                  </a:lnTo>
                  <a:lnTo>
                    <a:pt x="329" y="499"/>
                  </a:lnTo>
                  <a:lnTo>
                    <a:pt x="314" y="507"/>
                  </a:lnTo>
                  <a:lnTo>
                    <a:pt x="300" y="513"/>
                  </a:lnTo>
                  <a:lnTo>
                    <a:pt x="284" y="519"/>
                  </a:lnTo>
                  <a:lnTo>
                    <a:pt x="268" y="525"/>
                  </a:lnTo>
                  <a:lnTo>
                    <a:pt x="252" y="529"/>
                  </a:lnTo>
                  <a:lnTo>
                    <a:pt x="236" y="532"/>
                  </a:lnTo>
                  <a:lnTo>
                    <a:pt x="220" y="536"/>
                  </a:lnTo>
                  <a:lnTo>
                    <a:pt x="203" y="538"/>
                  </a:lnTo>
                  <a:lnTo>
                    <a:pt x="186" y="539"/>
                  </a:lnTo>
                  <a:lnTo>
                    <a:pt x="169" y="540"/>
                  </a:lnTo>
                  <a:lnTo>
                    <a:pt x="153" y="540"/>
                  </a:lnTo>
                  <a:lnTo>
                    <a:pt x="136" y="539"/>
                  </a:lnTo>
                  <a:lnTo>
                    <a:pt x="120" y="538"/>
                  </a:lnTo>
                  <a:lnTo>
                    <a:pt x="103" y="536"/>
                  </a:lnTo>
                  <a:lnTo>
                    <a:pt x="87" y="532"/>
                  </a:lnTo>
                  <a:lnTo>
                    <a:pt x="73" y="528"/>
                  </a:lnTo>
                  <a:lnTo>
                    <a:pt x="57" y="523"/>
                  </a:lnTo>
                  <a:lnTo>
                    <a:pt x="44" y="518"/>
                  </a:lnTo>
                  <a:lnTo>
                    <a:pt x="29" y="5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F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1" name="Freeform 69"/>
            <p:cNvSpPr>
              <a:spLocks/>
            </p:cNvSpPr>
            <p:nvPr/>
          </p:nvSpPr>
          <p:spPr bwMode="auto">
            <a:xfrm>
              <a:off x="3883" y="3398"/>
              <a:ext cx="271" cy="240"/>
            </a:xfrm>
            <a:custGeom>
              <a:avLst/>
              <a:gdLst>
                <a:gd name="T0" fmla="*/ 0 w 1623"/>
                <a:gd name="T1" fmla="*/ 0 h 1440"/>
                <a:gd name="T2" fmla="*/ 0 w 1623"/>
                <a:gd name="T3" fmla="*/ 0 h 1440"/>
                <a:gd name="T4" fmla="*/ 0 w 1623"/>
                <a:gd name="T5" fmla="*/ 0 h 1440"/>
                <a:gd name="T6" fmla="*/ 0 w 1623"/>
                <a:gd name="T7" fmla="*/ 0 h 1440"/>
                <a:gd name="T8" fmla="*/ 0 w 1623"/>
                <a:gd name="T9" fmla="*/ 0 h 1440"/>
                <a:gd name="T10" fmla="*/ 0 w 1623"/>
                <a:gd name="T11" fmla="*/ 0 h 1440"/>
                <a:gd name="T12" fmla="*/ 0 w 1623"/>
                <a:gd name="T13" fmla="*/ 0 h 1440"/>
                <a:gd name="T14" fmla="*/ 0 w 1623"/>
                <a:gd name="T15" fmla="*/ 0 h 1440"/>
                <a:gd name="T16" fmla="*/ 0 w 1623"/>
                <a:gd name="T17" fmla="*/ 0 h 1440"/>
                <a:gd name="T18" fmla="*/ 0 w 1623"/>
                <a:gd name="T19" fmla="*/ 0 h 1440"/>
                <a:gd name="T20" fmla="*/ 0 w 1623"/>
                <a:gd name="T21" fmla="*/ 0 h 1440"/>
                <a:gd name="T22" fmla="*/ 0 w 1623"/>
                <a:gd name="T23" fmla="*/ 0 h 1440"/>
                <a:gd name="T24" fmla="*/ 0 w 1623"/>
                <a:gd name="T25" fmla="*/ 0 h 1440"/>
                <a:gd name="T26" fmla="*/ 0 w 1623"/>
                <a:gd name="T27" fmla="*/ 0 h 1440"/>
                <a:gd name="T28" fmla="*/ 0 w 1623"/>
                <a:gd name="T29" fmla="*/ 0 h 1440"/>
                <a:gd name="T30" fmla="*/ 0 w 1623"/>
                <a:gd name="T31" fmla="*/ 0 h 1440"/>
                <a:gd name="T32" fmla="*/ 0 w 1623"/>
                <a:gd name="T33" fmla="*/ 0 h 1440"/>
                <a:gd name="T34" fmla="*/ 0 w 1623"/>
                <a:gd name="T35" fmla="*/ 0 h 1440"/>
                <a:gd name="T36" fmla="*/ 0 w 1623"/>
                <a:gd name="T37" fmla="*/ 0 h 1440"/>
                <a:gd name="T38" fmla="*/ 0 w 1623"/>
                <a:gd name="T39" fmla="*/ 0 h 1440"/>
                <a:gd name="T40" fmla="*/ 0 w 1623"/>
                <a:gd name="T41" fmla="*/ 0 h 1440"/>
                <a:gd name="T42" fmla="*/ 0 w 1623"/>
                <a:gd name="T43" fmla="*/ 0 h 1440"/>
                <a:gd name="T44" fmla="*/ 0 w 1623"/>
                <a:gd name="T45" fmla="*/ 0 h 1440"/>
                <a:gd name="T46" fmla="*/ 0 w 1623"/>
                <a:gd name="T47" fmla="*/ 0 h 1440"/>
                <a:gd name="T48" fmla="*/ 0 w 1623"/>
                <a:gd name="T49" fmla="*/ 0 h 1440"/>
                <a:gd name="T50" fmla="*/ 0 w 1623"/>
                <a:gd name="T51" fmla="*/ 0 h 1440"/>
                <a:gd name="T52" fmla="*/ 0 w 1623"/>
                <a:gd name="T53" fmla="*/ 0 h 1440"/>
                <a:gd name="T54" fmla="*/ 0 w 1623"/>
                <a:gd name="T55" fmla="*/ 0 h 1440"/>
                <a:gd name="T56" fmla="*/ 0 w 1623"/>
                <a:gd name="T57" fmla="*/ 0 h 1440"/>
                <a:gd name="T58" fmla="*/ 0 w 1623"/>
                <a:gd name="T59" fmla="*/ 0 h 1440"/>
                <a:gd name="T60" fmla="*/ 0 w 1623"/>
                <a:gd name="T61" fmla="*/ 0 h 1440"/>
                <a:gd name="T62" fmla="*/ 0 w 1623"/>
                <a:gd name="T63" fmla="*/ 0 h 1440"/>
                <a:gd name="T64" fmla="*/ 0 w 1623"/>
                <a:gd name="T65" fmla="*/ 0 h 1440"/>
                <a:gd name="T66" fmla="*/ 0 w 1623"/>
                <a:gd name="T67" fmla="*/ 0 h 1440"/>
                <a:gd name="T68" fmla="*/ 0 w 1623"/>
                <a:gd name="T69" fmla="*/ 0 h 1440"/>
                <a:gd name="T70" fmla="*/ 0 w 1623"/>
                <a:gd name="T71" fmla="*/ 0 h 1440"/>
                <a:gd name="T72" fmla="*/ 0 w 1623"/>
                <a:gd name="T73" fmla="*/ 0 h 1440"/>
                <a:gd name="T74" fmla="*/ 0 w 1623"/>
                <a:gd name="T75" fmla="*/ 0 h 1440"/>
                <a:gd name="T76" fmla="*/ 0 w 1623"/>
                <a:gd name="T77" fmla="*/ 0 h 1440"/>
                <a:gd name="T78" fmla="*/ 0 w 1623"/>
                <a:gd name="T79" fmla="*/ 0 h 1440"/>
                <a:gd name="T80" fmla="*/ 0 w 1623"/>
                <a:gd name="T81" fmla="*/ 0 h 1440"/>
                <a:gd name="T82" fmla="*/ 0 w 1623"/>
                <a:gd name="T83" fmla="*/ 0 h 1440"/>
                <a:gd name="T84" fmla="*/ 0 w 1623"/>
                <a:gd name="T85" fmla="*/ 0 h 1440"/>
                <a:gd name="T86" fmla="*/ 0 w 1623"/>
                <a:gd name="T87" fmla="*/ 0 h 1440"/>
                <a:gd name="T88" fmla="*/ 0 w 1623"/>
                <a:gd name="T89" fmla="*/ 0 h 1440"/>
                <a:gd name="T90" fmla="*/ 0 w 1623"/>
                <a:gd name="T91" fmla="*/ 0 h 1440"/>
                <a:gd name="T92" fmla="*/ 0 w 1623"/>
                <a:gd name="T93" fmla="*/ 0 h 1440"/>
                <a:gd name="T94" fmla="*/ 0 w 1623"/>
                <a:gd name="T95" fmla="*/ 0 h 1440"/>
                <a:gd name="T96" fmla="*/ 0 w 1623"/>
                <a:gd name="T97" fmla="*/ 0 h 1440"/>
                <a:gd name="T98" fmla="*/ 0 w 1623"/>
                <a:gd name="T99" fmla="*/ 0 h 1440"/>
                <a:gd name="T100" fmla="*/ 0 w 1623"/>
                <a:gd name="T101" fmla="*/ 0 h 1440"/>
                <a:gd name="T102" fmla="*/ 0 w 1623"/>
                <a:gd name="T103" fmla="*/ 0 h 1440"/>
                <a:gd name="T104" fmla="*/ 0 w 1623"/>
                <a:gd name="T105" fmla="*/ 0 h 1440"/>
                <a:gd name="T106" fmla="*/ 0 w 1623"/>
                <a:gd name="T107" fmla="*/ 0 h 1440"/>
                <a:gd name="T108" fmla="*/ 0 w 1623"/>
                <a:gd name="T109" fmla="*/ 0 h 1440"/>
                <a:gd name="T110" fmla="*/ 0 w 1623"/>
                <a:gd name="T111" fmla="*/ 0 h 14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23"/>
                <a:gd name="T169" fmla="*/ 0 h 1440"/>
                <a:gd name="T170" fmla="*/ 1623 w 1623"/>
                <a:gd name="T171" fmla="*/ 1440 h 14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23" h="1440">
                  <a:moveTo>
                    <a:pt x="1251" y="293"/>
                  </a:moveTo>
                  <a:lnTo>
                    <a:pt x="1267" y="284"/>
                  </a:lnTo>
                  <a:lnTo>
                    <a:pt x="1284" y="278"/>
                  </a:lnTo>
                  <a:lnTo>
                    <a:pt x="1300" y="273"/>
                  </a:lnTo>
                  <a:lnTo>
                    <a:pt x="1316" y="270"/>
                  </a:lnTo>
                  <a:lnTo>
                    <a:pt x="1331" y="269"/>
                  </a:lnTo>
                  <a:lnTo>
                    <a:pt x="1347" y="269"/>
                  </a:lnTo>
                  <a:lnTo>
                    <a:pt x="1363" y="270"/>
                  </a:lnTo>
                  <a:lnTo>
                    <a:pt x="1377" y="273"/>
                  </a:lnTo>
                  <a:lnTo>
                    <a:pt x="1392" y="278"/>
                  </a:lnTo>
                  <a:lnTo>
                    <a:pt x="1407" y="282"/>
                  </a:lnTo>
                  <a:lnTo>
                    <a:pt x="1420" y="289"/>
                  </a:lnTo>
                  <a:lnTo>
                    <a:pt x="1434" y="297"/>
                  </a:lnTo>
                  <a:lnTo>
                    <a:pt x="1447" y="306"/>
                  </a:lnTo>
                  <a:lnTo>
                    <a:pt x="1459" y="316"/>
                  </a:lnTo>
                  <a:lnTo>
                    <a:pt x="1472" y="326"/>
                  </a:lnTo>
                  <a:lnTo>
                    <a:pt x="1484" y="338"/>
                  </a:lnTo>
                  <a:lnTo>
                    <a:pt x="1495" y="351"/>
                  </a:lnTo>
                  <a:lnTo>
                    <a:pt x="1507" y="363"/>
                  </a:lnTo>
                  <a:lnTo>
                    <a:pt x="1518" y="376"/>
                  </a:lnTo>
                  <a:lnTo>
                    <a:pt x="1528" y="391"/>
                  </a:lnTo>
                  <a:lnTo>
                    <a:pt x="1537" y="406"/>
                  </a:lnTo>
                  <a:lnTo>
                    <a:pt x="1547" y="421"/>
                  </a:lnTo>
                  <a:lnTo>
                    <a:pt x="1556" y="436"/>
                  </a:lnTo>
                  <a:lnTo>
                    <a:pt x="1564" y="452"/>
                  </a:lnTo>
                  <a:lnTo>
                    <a:pt x="1578" y="484"/>
                  </a:lnTo>
                  <a:lnTo>
                    <a:pt x="1592" y="516"/>
                  </a:lnTo>
                  <a:lnTo>
                    <a:pt x="1602" y="547"/>
                  </a:lnTo>
                  <a:lnTo>
                    <a:pt x="1610" y="579"/>
                  </a:lnTo>
                  <a:lnTo>
                    <a:pt x="1614" y="598"/>
                  </a:lnTo>
                  <a:lnTo>
                    <a:pt x="1618" y="619"/>
                  </a:lnTo>
                  <a:lnTo>
                    <a:pt x="1620" y="639"/>
                  </a:lnTo>
                  <a:lnTo>
                    <a:pt x="1622" y="661"/>
                  </a:lnTo>
                  <a:lnTo>
                    <a:pt x="1623" y="682"/>
                  </a:lnTo>
                  <a:lnTo>
                    <a:pt x="1623" y="704"/>
                  </a:lnTo>
                  <a:lnTo>
                    <a:pt x="1623" y="727"/>
                  </a:lnTo>
                  <a:lnTo>
                    <a:pt x="1622" y="749"/>
                  </a:lnTo>
                  <a:lnTo>
                    <a:pt x="1619" y="794"/>
                  </a:lnTo>
                  <a:lnTo>
                    <a:pt x="1613" y="840"/>
                  </a:lnTo>
                  <a:lnTo>
                    <a:pt x="1605" y="887"/>
                  </a:lnTo>
                  <a:lnTo>
                    <a:pt x="1596" y="933"/>
                  </a:lnTo>
                  <a:lnTo>
                    <a:pt x="1585" y="979"/>
                  </a:lnTo>
                  <a:lnTo>
                    <a:pt x="1574" y="1025"/>
                  </a:lnTo>
                  <a:lnTo>
                    <a:pt x="1560" y="1070"/>
                  </a:lnTo>
                  <a:lnTo>
                    <a:pt x="1546" y="1115"/>
                  </a:lnTo>
                  <a:lnTo>
                    <a:pt x="1531" y="1158"/>
                  </a:lnTo>
                  <a:lnTo>
                    <a:pt x="1516" y="1200"/>
                  </a:lnTo>
                  <a:lnTo>
                    <a:pt x="1501" y="1239"/>
                  </a:lnTo>
                  <a:lnTo>
                    <a:pt x="1485" y="1277"/>
                  </a:lnTo>
                  <a:lnTo>
                    <a:pt x="1476" y="1296"/>
                  </a:lnTo>
                  <a:lnTo>
                    <a:pt x="1466" y="1315"/>
                  </a:lnTo>
                  <a:lnTo>
                    <a:pt x="1456" y="1332"/>
                  </a:lnTo>
                  <a:lnTo>
                    <a:pt x="1445" y="1349"/>
                  </a:lnTo>
                  <a:lnTo>
                    <a:pt x="1432" y="1363"/>
                  </a:lnTo>
                  <a:lnTo>
                    <a:pt x="1419" y="1377"/>
                  </a:lnTo>
                  <a:lnTo>
                    <a:pt x="1406" y="1389"/>
                  </a:lnTo>
                  <a:lnTo>
                    <a:pt x="1392" y="1399"/>
                  </a:lnTo>
                  <a:lnTo>
                    <a:pt x="1377" y="1410"/>
                  </a:lnTo>
                  <a:lnTo>
                    <a:pt x="1363" y="1417"/>
                  </a:lnTo>
                  <a:lnTo>
                    <a:pt x="1348" y="1425"/>
                  </a:lnTo>
                  <a:lnTo>
                    <a:pt x="1333" y="1431"/>
                  </a:lnTo>
                  <a:lnTo>
                    <a:pt x="1317" y="1435"/>
                  </a:lnTo>
                  <a:lnTo>
                    <a:pt x="1302" y="1439"/>
                  </a:lnTo>
                  <a:lnTo>
                    <a:pt x="1287" y="1440"/>
                  </a:lnTo>
                  <a:lnTo>
                    <a:pt x="1272" y="1440"/>
                  </a:lnTo>
                  <a:lnTo>
                    <a:pt x="1256" y="1440"/>
                  </a:lnTo>
                  <a:lnTo>
                    <a:pt x="1242" y="1436"/>
                  </a:lnTo>
                  <a:lnTo>
                    <a:pt x="1228" y="1433"/>
                  </a:lnTo>
                  <a:lnTo>
                    <a:pt x="1214" y="1427"/>
                  </a:lnTo>
                  <a:lnTo>
                    <a:pt x="1200" y="1422"/>
                  </a:lnTo>
                  <a:lnTo>
                    <a:pt x="1188" y="1414"/>
                  </a:lnTo>
                  <a:lnTo>
                    <a:pt x="1175" y="1404"/>
                  </a:lnTo>
                  <a:lnTo>
                    <a:pt x="1164" y="1393"/>
                  </a:lnTo>
                  <a:lnTo>
                    <a:pt x="1153" y="1381"/>
                  </a:lnTo>
                  <a:lnTo>
                    <a:pt x="1144" y="1367"/>
                  </a:lnTo>
                  <a:lnTo>
                    <a:pt x="1135" y="1352"/>
                  </a:lnTo>
                  <a:lnTo>
                    <a:pt x="1127" y="1335"/>
                  </a:lnTo>
                  <a:lnTo>
                    <a:pt x="1120" y="1317"/>
                  </a:lnTo>
                  <a:lnTo>
                    <a:pt x="1115" y="1297"/>
                  </a:lnTo>
                  <a:lnTo>
                    <a:pt x="1110" y="1276"/>
                  </a:lnTo>
                  <a:lnTo>
                    <a:pt x="1108" y="1253"/>
                  </a:lnTo>
                  <a:lnTo>
                    <a:pt x="1107" y="1239"/>
                  </a:lnTo>
                  <a:lnTo>
                    <a:pt x="1107" y="1223"/>
                  </a:lnTo>
                  <a:lnTo>
                    <a:pt x="1107" y="1209"/>
                  </a:lnTo>
                  <a:lnTo>
                    <a:pt x="1107" y="1193"/>
                  </a:lnTo>
                  <a:lnTo>
                    <a:pt x="1110" y="1160"/>
                  </a:lnTo>
                  <a:lnTo>
                    <a:pt x="1116" y="1127"/>
                  </a:lnTo>
                  <a:lnTo>
                    <a:pt x="1128" y="1057"/>
                  </a:lnTo>
                  <a:lnTo>
                    <a:pt x="1143" y="986"/>
                  </a:lnTo>
                  <a:lnTo>
                    <a:pt x="1148" y="950"/>
                  </a:lnTo>
                  <a:lnTo>
                    <a:pt x="1154" y="915"/>
                  </a:lnTo>
                  <a:lnTo>
                    <a:pt x="1159" y="880"/>
                  </a:lnTo>
                  <a:lnTo>
                    <a:pt x="1161" y="846"/>
                  </a:lnTo>
                  <a:lnTo>
                    <a:pt x="1161" y="828"/>
                  </a:lnTo>
                  <a:lnTo>
                    <a:pt x="1161" y="811"/>
                  </a:lnTo>
                  <a:lnTo>
                    <a:pt x="1160" y="794"/>
                  </a:lnTo>
                  <a:lnTo>
                    <a:pt x="1159" y="778"/>
                  </a:lnTo>
                  <a:lnTo>
                    <a:pt x="1156" y="762"/>
                  </a:lnTo>
                  <a:lnTo>
                    <a:pt x="1153" y="746"/>
                  </a:lnTo>
                  <a:lnTo>
                    <a:pt x="1148" y="730"/>
                  </a:lnTo>
                  <a:lnTo>
                    <a:pt x="1143" y="716"/>
                  </a:lnTo>
                  <a:lnTo>
                    <a:pt x="1144" y="729"/>
                  </a:lnTo>
                  <a:lnTo>
                    <a:pt x="1143" y="745"/>
                  </a:lnTo>
                  <a:lnTo>
                    <a:pt x="1141" y="759"/>
                  </a:lnTo>
                  <a:lnTo>
                    <a:pt x="1138" y="775"/>
                  </a:lnTo>
                  <a:lnTo>
                    <a:pt x="1136" y="791"/>
                  </a:lnTo>
                  <a:lnTo>
                    <a:pt x="1132" y="808"/>
                  </a:lnTo>
                  <a:lnTo>
                    <a:pt x="1127" y="825"/>
                  </a:lnTo>
                  <a:lnTo>
                    <a:pt x="1123" y="841"/>
                  </a:lnTo>
                  <a:lnTo>
                    <a:pt x="1110" y="875"/>
                  </a:lnTo>
                  <a:lnTo>
                    <a:pt x="1096" y="910"/>
                  </a:lnTo>
                  <a:lnTo>
                    <a:pt x="1080" y="945"/>
                  </a:lnTo>
                  <a:lnTo>
                    <a:pt x="1063" y="979"/>
                  </a:lnTo>
                  <a:lnTo>
                    <a:pt x="1044" y="1013"/>
                  </a:lnTo>
                  <a:lnTo>
                    <a:pt x="1025" y="1046"/>
                  </a:lnTo>
                  <a:lnTo>
                    <a:pt x="1005" y="1077"/>
                  </a:lnTo>
                  <a:lnTo>
                    <a:pt x="985" y="1106"/>
                  </a:lnTo>
                  <a:lnTo>
                    <a:pt x="964" y="1133"/>
                  </a:lnTo>
                  <a:lnTo>
                    <a:pt x="944" y="1158"/>
                  </a:lnTo>
                  <a:lnTo>
                    <a:pt x="924" y="1179"/>
                  </a:lnTo>
                  <a:lnTo>
                    <a:pt x="906" y="1197"/>
                  </a:lnTo>
                  <a:lnTo>
                    <a:pt x="891" y="1210"/>
                  </a:lnTo>
                  <a:lnTo>
                    <a:pt x="877" y="1220"/>
                  </a:lnTo>
                  <a:lnTo>
                    <a:pt x="862" y="1230"/>
                  </a:lnTo>
                  <a:lnTo>
                    <a:pt x="848" y="1238"/>
                  </a:lnTo>
                  <a:lnTo>
                    <a:pt x="833" y="1244"/>
                  </a:lnTo>
                  <a:lnTo>
                    <a:pt x="817" y="1250"/>
                  </a:lnTo>
                  <a:lnTo>
                    <a:pt x="803" y="1255"/>
                  </a:lnTo>
                  <a:lnTo>
                    <a:pt x="788" y="1258"/>
                  </a:lnTo>
                  <a:lnTo>
                    <a:pt x="772" y="1260"/>
                  </a:lnTo>
                  <a:lnTo>
                    <a:pt x="758" y="1261"/>
                  </a:lnTo>
                  <a:lnTo>
                    <a:pt x="742" y="1262"/>
                  </a:lnTo>
                  <a:lnTo>
                    <a:pt x="727" y="1261"/>
                  </a:lnTo>
                  <a:lnTo>
                    <a:pt x="712" y="1259"/>
                  </a:lnTo>
                  <a:lnTo>
                    <a:pt x="697" y="1257"/>
                  </a:lnTo>
                  <a:lnTo>
                    <a:pt x="682" y="1252"/>
                  </a:lnTo>
                  <a:lnTo>
                    <a:pt x="668" y="1248"/>
                  </a:lnTo>
                  <a:lnTo>
                    <a:pt x="654" y="1242"/>
                  </a:lnTo>
                  <a:lnTo>
                    <a:pt x="640" y="1237"/>
                  </a:lnTo>
                  <a:lnTo>
                    <a:pt x="626" y="1229"/>
                  </a:lnTo>
                  <a:lnTo>
                    <a:pt x="613" y="1221"/>
                  </a:lnTo>
                  <a:lnTo>
                    <a:pt x="601" y="1213"/>
                  </a:lnTo>
                  <a:lnTo>
                    <a:pt x="587" y="1204"/>
                  </a:lnTo>
                  <a:lnTo>
                    <a:pt x="575" y="1194"/>
                  </a:lnTo>
                  <a:lnTo>
                    <a:pt x="563" y="1183"/>
                  </a:lnTo>
                  <a:lnTo>
                    <a:pt x="552" y="1171"/>
                  </a:lnTo>
                  <a:lnTo>
                    <a:pt x="541" y="1160"/>
                  </a:lnTo>
                  <a:lnTo>
                    <a:pt x="530" y="1148"/>
                  </a:lnTo>
                  <a:lnTo>
                    <a:pt x="521" y="1134"/>
                  </a:lnTo>
                  <a:lnTo>
                    <a:pt x="511" y="1122"/>
                  </a:lnTo>
                  <a:lnTo>
                    <a:pt x="502" y="1107"/>
                  </a:lnTo>
                  <a:lnTo>
                    <a:pt x="494" y="1094"/>
                  </a:lnTo>
                  <a:lnTo>
                    <a:pt x="486" y="1079"/>
                  </a:lnTo>
                  <a:lnTo>
                    <a:pt x="469" y="1094"/>
                  </a:lnTo>
                  <a:lnTo>
                    <a:pt x="450" y="1109"/>
                  </a:lnTo>
                  <a:lnTo>
                    <a:pt x="430" y="1121"/>
                  </a:lnTo>
                  <a:lnTo>
                    <a:pt x="409" y="1133"/>
                  </a:lnTo>
                  <a:lnTo>
                    <a:pt x="386" y="1142"/>
                  </a:lnTo>
                  <a:lnTo>
                    <a:pt x="364" y="1151"/>
                  </a:lnTo>
                  <a:lnTo>
                    <a:pt x="340" y="1158"/>
                  </a:lnTo>
                  <a:lnTo>
                    <a:pt x="316" y="1162"/>
                  </a:lnTo>
                  <a:lnTo>
                    <a:pt x="293" y="1166"/>
                  </a:lnTo>
                  <a:lnTo>
                    <a:pt x="268" y="1168"/>
                  </a:lnTo>
                  <a:lnTo>
                    <a:pt x="245" y="1168"/>
                  </a:lnTo>
                  <a:lnTo>
                    <a:pt x="221" y="1165"/>
                  </a:lnTo>
                  <a:lnTo>
                    <a:pt x="209" y="1164"/>
                  </a:lnTo>
                  <a:lnTo>
                    <a:pt x="197" y="1161"/>
                  </a:lnTo>
                  <a:lnTo>
                    <a:pt x="186" y="1158"/>
                  </a:lnTo>
                  <a:lnTo>
                    <a:pt x="175" y="1155"/>
                  </a:lnTo>
                  <a:lnTo>
                    <a:pt x="164" y="1150"/>
                  </a:lnTo>
                  <a:lnTo>
                    <a:pt x="154" y="1146"/>
                  </a:lnTo>
                  <a:lnTo>
                    <a:pt x="142" y="1141"/>
                  </a:lnTo>
                  <a:lnTo>
                    <a:pt x="132" y="1134"/>
                  </a:lnTo>
                  <a:lnTo>
                    <a:pt x="120" y="1127"/>
                  </a:lnTo>
                  <a:lnTo>
                    <a:pt x="109" y="1119"/>
                  </a:lnTo>
                  <a:lnTo>
                    <a:pt x="98" y="1111"/>
                  </a:lnTo>
                  <a:lnTo>
                    <a:pt x="87" y="1102"/>
                  </a:lnTo>
                  <a:lnTo>
                    <a:pt x="78" y="1094"/>
                  </a:lnTo>
                  <a:lnTo>
                    <a:pt x="69" y="1085"/>
                  </a:lnTo>
                  <a:lnTo>
                    <a:pt x="62" y="1075"/>
                  </a:lnTo>
                  <a:lnTo>
                    <a:pt x="54" y="1066"/>
                  </a:lnTo>
                  <a:lnTo>
                    <a:pt x="47" y="1056"/>
                  </a:lnTo>
                  <a:lnTo>
                    <a:pt x="40" y="1047"/>
                  </a:lnTo>
                  <a:lnTo>
                    <a:pt x="35" y="1037"/>
                  </a:lnTo>
                  <a:lnTo>
                    <a:pt x="30" y="1027"/>
                  </a:lnTo>
                  <a:lnTo>
                    <a:pt x="21" y="1005"/>
                  </a:lnTo>
                  <a:lnTo>
                    <a:pt x="13" y="983"/>
                  </a:lnTo>
                  <a:lnTo>
                    <a:pt x="9" y="960"/>
                  </a:lnTo>
                  <a:lnTo>
                    <a:pt x="4" y="937"/>
                  </a:lnTo>
                  <a:lnTo>
                    <a:pt x="2" y="912"/>
                  </a:lnTo>
                  <a:lnTo>
                    <a:pt x="1" y="887"/>
                  </a:lnTo>
                  <a:lnTo>
                    <a:pt x="0" y="836"/>
                  </a:lnTo>
                  <a:lnTo>
                    <a:pt x="2" y="781"/>
                  </a:lnTo>
                  <a:lnTo>
                    <a:pt x="4" y="737"/>
                  </a:lnTo>
                  <a:lnTo>
                    <a:pt x="10" y="685"/>
                  </a:lnTo>
                  <a:lnTo>
                    <a:pt x="14" y="656"/>
                  </a:lnTo>
                  <a:lnTo>
                    <a:pt x="19" y="627"/>
                  </a:lnTo>
                  <a:lnTo>
                    <a:pt x="23" y="595"/>
                  </a:lnTo>
                  <a:lnTo>
                    <a:pt x="30" y="564"/>
                  </a:lnTo>
                  <a:lnTo>
                    <a:pt x="37" y="531"/>
                  </a:lnTo>
                  <a:lnTo>
                    <a:pt x="45" y="499"/>
                  </a:lnTo>
                  <a:lnTo>
                    <a:pt x="53" y="466"/>
                  </a:lnTo>
                  <a:lnTo>
                    <a:pt x="63" y="433"/>
                  </a:lnTo>
                  <a:lnTo>
                    <a:pt x="73" y="400"/>
                  </a:lnTo>
                  <a:lnTo>
                    <a:pt x="84" y="369"/>
                  </a:lnTo>
                  <a:lnTo>
                    <a:pt x="96" y="337"/>
                  </a:lnTo>
                  <a:lnTo>
                    <a:pt x="109" y="306"/>
                  </a:lnTo>
                  <a:lnTo>
                    <a:pt x="123" y="277"/>
                  </a:lnTo>
                  <a:lnTo>
                    <a:pt x="138" y="248"/>
                  </a:lnTo>
                  <a:lnTo>
                    <a:pt x="155" y="223"/>
                  </a:lnTo>
                  <a:lnTo>
                    <a:pt x="172" y="198"/>
                  </a:lnTo>
                  <a:lnTo>
                    <a:pt x="190" y="177"/>
                  </a:lnTo>
                  <a:lnTo>
                    <a:pt x="210" y="156"/>
                  </a:lnTo>
                  <a:lnTo>
                    <a:pt x="230" y="138"/>
                  </a:lnTo>
                  <a:lnTo>
                    <a:pt x="251" y="124"/>
                  </a:lnTo>
                  <a:lnTo>
                    <a:pt x="275" y="113"/>
                  </a:lnTo>
                  <a:lnTo>
                    <a:pt x="299" y="104"/>
                  </a:lnTo>
                  <a:lnTo>
                    <a:pt x="323" y="99"/>
                  </a:lnTo>
                  <a:lnTo>
                    <a:pt x="350" y="98"/>
                  </a:lnTo>
                  <a:lnTo>
                    <a:pt x="378" y="100"/>
                  </a:lnTo>
                  <a:lnTo>
                    <a:pt x="407" y="107"/>
                  </a:lnTo>
                  <a:lnTo>
                    <a:pt x="438" y="118"/>
                  </a:lnTo>
                  <a:lnTo>
                    <a:pt x="469" y="134"/>
                  </a:lnTo>
                  <a:lnTo>
                    <a:pt x="478" y="118"/>
                  </a:lnTo>
                  <a:lnTo>
                    <a:pt x="489" y="102"/>
                  </a:lnTo>
                  <a:lnTo>
                    <a:pt x="502" y="89"/>
                  </a:lnTo>
                  <a:lnTo>
                    <a:pt x="515" y="76"/>
                  </a:lnTo>
                  <a:lnTo>
                    <a:pt x="530" y="63"/>
                  </a:lnTo>
                  <a:lnTo>
                    <a:pt x="544" y="52"/>
                  </a:lnTo>
                  <a:lnTo>
                    <a:pt x="561" y="42"/>
                  </a:lnTo>
                  <a:lnTo>
                    <a:pt x="578" y="33"/>
                  </a:lnTo>
                  <a:lnTo>
                    <a:pt x="596" y="25"/>
                  </a:lnTo>
                  <a:lnTo>
                    <a:pt x="615" y="18"/>
                  </a:lnTo>
                  <a:lnTo>
                    <a:pt x="633" y="13"/>
                  </a:lnTo>
                  <a:lnTo>
                    <a:pt x="652" y="7"/>
                  </a:lnTo>
                  <a:lnTo>
                    <a:pt x="672" y="4"/>
                  </a:lnTo>
                  <a:lnTo>
                    <a:pt x="691" y="1"/>
                  </a:lnTo>
                  <a:lnTo>
                    <a:pt x="711" y="0"/>
                  </a:lnTo>
                  <a:lnTo>
                    <a:pt x="730" y="0"/>
                  </a:lnTo>
                  <a:lnTo>
                    <a:pt x="749" y="3"/>
                  </a:lnTo>
                  <a:lnTo>
                    <a:pt x="768" y="5"/>
                  </a:lnTo>
                  <a:lnTo>
                    <a:pt x="786" y="8"/>
                  </a:lnTo>
                  <a:lnTo>
                    <a:pt x="804" y="14"/>
                  </a:lnTo>
                  <a:lnTo>
                    <a:pt x="821" y="21"/>
                  </a:lnTo>
                  <a:lnTo>
                    <a:pt x="836" y="28"/>
                  </a:lnTo>
                  <a:lnTo>
                    <a:pt x="852" y="37"/>
                  </a:lnTo>
                  <a:lnTo>
                    <a:pt x="866" y="47"/>
                  </a:lnTo>
                  <a:lnTo>
                    <a:pt x="879" y="60"/>
                  </a:lnTo>
                  <a:lnTo>
                    <a:pt x="890" y="72"/>
                  </a:lnTo>
                  <a:lnTo>
                    <a:pt x="900" y="88"/>
                  </a:lnTo>
                  <a:lnTo>
                    <a:pt x="909" y="104"/>
                  </a:lnTo>
                  <a:lnTo>
                    <a:pt x="917" y="120"/>
                  </a:lnTo>
                  <a:lnTo>
                    <a:pt x="923" y="140"/>
                  </a:lnTo>
                  <a:lnTo>
                    <a:pt x="926" y="161"/>
                  </a:lnTo>
                  <a:lnTo>
                    <a:pt x="928" y="182"/>
                  </a:lnTo>
                  <a:lnTo>
                    <a:pt x="940" y="173"/>
                  </a:lnTo>
                  <a:lnTo>
                    <a:pt x="952" y="165"/>
                  </a:lnTo>
                  <a:lnTo>
                    <a:pt x="963" y="158"/>
                  </a:lnTo>
                  <a:lnTo>
                    <a:pt x="976" y="152"/>
                  </a:lnTo>
                  <a:lnTo>
                    <a:pt x="987" y="147"/>
                  </a:lnTo>
                  <a:lnTo>
                    <a:pt x="999" y="144"/>
                  </a:lnTo>
                  <a:lnTo>
                    <a:pt x="1011" y="142"/>
                  </a:lnTo>
                  <a:lnTo>
                    <a:pt x="1023" y="141"/>
                  </a:lnTo>
                  <a:lnTo>
                    <a:pt x="1035" y="140"/>
                  </a:lnTo>
                  <a:lnTo>
                    <a:pt x="1047" y="141"/>
                  </a:lnTo>
                  <a:lnTo>
                    <a:pt x="1059" y="142"/>
                  </a:lnTo>
                  <a:lnTo>
                    <a:pt x="1071" y="144"/>
                  </a:lnTo>
                  <a:lnTo>
                    <a:pt x="1082" y="146"/>
                  </a:lnTo>
                  <a:lnTo>
                    <a:pt x="1093" y="151"/>
                  </a:lnTo>
                  <a:lnTo>
                    <a:pt x="1106" y="155"/>
                  </a:lnTo>
                  <a:lnTo>
                    <a:pt x="1117" y="160"/>
                  </a:lnTo>
                  <a:lnTo>
                    <a:pt x="1127" y="165"/>
                  </a:lnTo>
                  <a:lnTo>
                    <a:pt x="1138" y="172"/>
                  </a:lnTo>
                  <a:lnTo>
                    <a:pt x="1148" y="179"/>
                  </a:lnTo>
                  <a:lnTo>
                    <a:pt x="1159" y="186"/>
                  </a:lnTo>
                  <a:lnTo>
                    <a:pt x="1178" y="201"/>
                  </a:lnTo>
                  <a:lnTo>
                    <a:pt x="1197" y="218"/>
                  </a:lnTo>
                  <a:lnTo>
                    <a:pt x="1212" y="236"/>
                  </a:lnTo>
                  <a:lnTo>
                    <a:pt x="1227" y="255"/>
                  </a:lnTo>
                  <a:lnTo>
                    <a:pt x="1239" y="274"/>
                  </a:lnTo>
                  <a:lnTo>
                    <a:pt x="1251" y="293"/>
                  </a:lnTo>
                  <a:close/>
                </a:path>
              </a:pathLst>
            </a:custGeom>
            <a:solidFill>
              <a:srgbClr val="E4B0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2" name="Freeform 70"/>
            <p:cNvSpPr>
              <a:spLocks/>
            </p:cNvSpPr>
            <p:nvPr/>
          </p:nvSpPr>
          <p:spPr bwMode="auto">
            <a:xfrm>
              <a:off x="3322" y="3174"/>
              <a:ext cx="682" cy="677"/>
            </a:xfrm>
            <a:custGeom>
              <a:avLst/>
              <a:gdLst>
                <a:gd name="T0" fmla="*/ 0 w 4093"/>
                <a:gd name="T1" fmla="*/ 0 h 4065"/>
                <a:gd name="T2" fmla="*/ 0 w 4093"/>
                <a:gd name="T3" fmla="*/ 0 h 4065"/>
                <a:gd name="T4" fmla="*/ 0 w 4093"/>
                <a:gd name="T5" fmla="*/ 0 h 4065"/>
                <a:gd name="T6" fmla="*/ 0 w 4093"/>
                <a:gd name="T7" fmla="*/ 0 h 4065"/>
                <a:gd name="T8" fmla="*/ 0 w 4093"/>
                <a:gd name="T9" fmla="*/ 0 h 4065"/>
                <a:gd name="T10" fmla="*/ 0 w 4093"/>
                <a:gd name="T11" fmla="*/ 0 h 4065"/>
                <a:gd name="T12" fmla="*/ 0 w 4093"/>
                <a:gd name="T13" fmla="*/ 0 h 4065"/>
                <a:gd name="T14" fmla="*/ 0 w 4093"/>
                <a:gd name="T15" fmla="*/ 0 h 4065"/>
                <a:gd name="T16" fmla="*/ 0 w 4093"/>
                <a:gd name="T17" fmla="*/ 0 h 4065"/>
                <a:gd name="T18" fmla="*/ 0 w 4093"/>
                <a:gd name="T19" fmla="*/ 0 h 4065"/>
                <a:gd name="T20" fmla="*/ 0 w 4093"/>
                <a:gd name="T21" fmla="*/ 0 h 4065"/>
                <a:gd name="T22" fmla="*/ 0 w 4093"/>
                <a:gd name="T23" fmla="*/ 0 h 4065"/>
                <a:gd name="T24" fmla="*/ 0 w 4093"/>
                <a:gd name="T25" fmla="*/ 0 h 4065"/>
                <a:gd name="T26" fmla="*/ 0 w 4093"/>
                <a:gd name="T27" fmla="*/ 0 h 4065"/>
                <a:gd name="T28" fmla="*/ 0 w 4093"/>
                <a:gd name="T29" fmla="*/ 0 h 4065"/>
                <a:gd name="T30" fmla="*/ 0 w 4093"/>
                <a:gd name="T31" fmla="*/ 0 h 4065"/>
                <a:gd name="T32" fmla="*/ 0 w 4093"/>
                <a:gd name="T33" fmla="*/ 0 h 4065"/>
                <a:gd name="T34" fmla="*/ 0 w 4093"/>
                <a:gd name="T35" fmla="*/ 0 h 4065"/>
                <a:gd name="T36" fmla="*/ 0 w 4093"/>
                <a:gd name="T37" fmla="*/ 0 h 4065"/>
                <a:gd name="T38" fmla="*/ 0 w 4093"/>
                <a:gd name="T39" fmla="*/ 0 h 4065"/>
                <a:gd name="T40" fmla="*/ 0 w 4093"/>
                <a:gd name="T41" fmla="*/ 0 h 4065"/>
                <a:gd name="T42" fmla="*/ 0 w 4093"/>
                <a:gd name="T43" fmla="*/ 0 h 4065"/>
                <a:gd name="T44" fmla="*/ 0 w 4093"/>
                <a:gd name="T45" fmla="*/ 0 h 4065"/>
                <a:gd name="T46" fmla="*/ 0 w 4093"/>
                <a:gd name="T47" fmla="*/ 0 h 4065"/>
                <a:gd name="T48" fmla="*/ 0 w 4093"/>
                <a:gd name="T49" fmla="*/ 0 h 4065"/>
                <a:gd name="T50" fmla="*/ 0 w 4093"/>
                <a:gd name="T51" fmla="*/ 0 h 4065"/>
                <a:gd name="T52" fmla="*/ 0 w 4093"/>
                <a:gd name="T53" fmla="*/ 0 h 4065"/>
                <a:gd name="T54" fmla="*/ 0 w 4093"/>
                <a:gd name="T55" fmla="*/ 0 h 4065"/>
                <a:gd name="T56" fmla="*/ 0 w 4093"/>
                <a:gd name="T57" fmla="*/ 0 h 4065"/>
                <a:gd name="T58" fmla="*/ 0 w 4093"/>
                <a:gd name="T59" fmla="*/ 0 h 4065"/>
                <a:gd name="T60" fmla="*/ 0 w 4093"/>
                <a:gd name="T61" fmla="*/ 0 h 4065"/>
                <a:gd name="T62" fmla="*/ 0 w 4093"/>
                <a:gd name="T63" fmla="*/ 0 h 4065"/>
                <a:gd name="T64" fmla="*/ 0 w 4093"/>
                <a:gd name="T65" fmla="*/ 0 h 4065"/>
                <a:gd name="T66" fmla="*/ 0 w 4093"/>
                <a:gd name="T67" fmla="*/ 0 h 4065"/>
                <a:gd name="T68" fmla="*/ 0 w 4093"/>
                <a:gd name="T69" fmla="*/ 0 h 4065"/>
                <a:gd name="T70" fmla="*/ 0 w 4093"/>
                <a:gd name="T71" fmla="*/ 0 h 4065"/>
                <a:gd name="T72" fmla="*/ 0 w 4093"/>
                <a:gd name="T73" fmla="*/ 0 h 4065"/>
                <a:gd name="T74" fmla="*/ 0 w 4093"/>
                <a:gd name="T75" fmla="*/ 0 h 4065"/>
                <a:gd name="T76" fmla="*/ 0 w 4093"/>
                <a:gd name="T77" fmla="*/ 0 h 4065"/>
                <a:gd name="T78" fmla="*/ 0 w 4093"/>
                <a:gd name="T79" fmla="*/ 0 h 4065"/>
                <a:gd name="T80" fmla="*/ 0 w 4093"/>
                <a:gd name="T81" fmla="*/ 0 h 4065"/>
                <a:gd name="T82" fmla="*/ 0 w 4093"/>
                <a:gd name="T83" fmla="*/ 0 h 4065"/>
                <a:gd name="T84" fmla="*/ 0 w 4093"/>
                <a:gd name="T85" fmla="*/ 0 h 4065"/>
                <a:gd name="T86" fmla="*/ 0 w 4093"/>
                <a:gd name="T87" fmla="*/ 0 h 4065"/>
                <a:gd name="T88" fmla="*/ 0 w 4093"/>
                <a:gd name="T89" fmla="*/ 0 h 4065"/>
                <a:gd name="T90" fmla="*/ 0 w 4093"/>
                <a:gd name="T91" fmla="*/ 0 h 4065"/>
                <a:gd name="T92" fmla="*/ 0 w 4093"/>
                <a:gd name="T93" fmla="*/ 0 h 40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93"/>
                <a:gd name="T142" fmla="*/ 0 h 4065"/>
                <a:gd name="T143" fmla="*/ 4093 w 4093"/>
                <a:gd name="T144" fmla="*/ 4065 h 406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93" h="4065">
                  <a:moveTo>
                    <a:pt x="106" y="13"/>
                  </a:moveTo>
                  <a:lnTo>
                    <a:pt x="102" y="16"/>
                  </a:lnTo>
                  <a:lnTo>
                    <a:pt x="89" y="26"/>
                  </a:lnTo>
                  <a:lnTo>
                    <a:pt x="73" y="41"/>
                  </a:lnTo>
                  <a:lnTo>
                    <a:pt x="52" y="62"/>
                  </a:lnTo>
                  <a:lnTo>
                    <a:pt x="42" y="74"/>
                  </a:lnTo>
                  <a:lnTo>
                    <a:pt x="33" y="88"/>
                  </a:lnTo>
                  <a:lnTo>
                    <a:pt x="24" y="103"/>
                  </a:lnTo>
                  <a:lnTo>
                    <a:pt x="15" y="118"/>
                  </a:lnTo>
                  <a:lnTo>
                    <a:pt x="9" y="135"/>
                  </a:lnTo>
                  <a:lnTo>
                    <a:pt x="4" y="153"/>
                  </a:lnTo>
                  <a:lnTo>
                    <a:pt x="2" y="162"/>
                  </a:lnTo>
                  <a:lnTo>
                    <a:pt x="1" y="172"/>
                  </a:lnTo>
                  <a:lnTo>
                    <a:pt x="0" y="181"/>
                  </a:lnTo>
                  <a:lnTo>
                    <a:pt x="0" y="191"/>
                  </a:lnTo>
                  <a:lnTo>
                    <a:pt x="1" y="207"/>
                  </a:lnTo>
                  <a:lnTo>
                    <a:pt x="5" y="235"/>
                  </a:lnTo>
                  <a:lnTo>
                    <a:pt x="12" y="273"/>
                  </a:lnTo>
                  <a:lnTo>
                    <a:pt x="22" y="320"/>
                  </a:lnTo>
                  <a:lnTo>
                    <a:pt x="48" y="445"/>
                  </a:lnTo>
                  <a:lnTo>
                    <a:pt x="83" y="602"/>
                  </a:lnTo>
                  <a:lnTo>
                    <a:pt x="123" y="787"/>
                  </a:lnTo>
                  <a:lnTo>
                    <a:pt x="168" y="995"/>
                  </a:lnTo>
                  <a:lnTo>
                    <a:pt x="216" y="1221"/>
                  </a:lnTo>
                  <a:lnTo>
                    <a:pt x="267" y="1460"/>
                  </a:lnTo>
                  <a:lnTo>
                    <a:pt x="316" y="1706"/>
                  </a:lnTo>
                  <a:lnTo>
                    <a:pt x="365" y="1955"/>
                  </a:lnTo>
                  <a:lnTo>
                    <a:pt x="388" y="2080"/>
                  </a:lnTo>
                  <a:lnTo>
                    <a:pt x="411" y="2202"/>
                  </a:lnTo>
                  <a:lnTo>
                    <a:pt x="431" y="2324"/>
                  </a:lnTo>
                  <a:lnTo>
                    <a:pt x="451" y="2441"/>
                  </a:lnTo>
                  <a:lnTo>
                    <a:pt x="469" y="2557"/>
                  </a:lnTo>
                  <a:lnTo>
                    <a:pt x="485" y="2668"/>
                  </a:lnTo>
                  <a:lnTo>
                    <a:pt x="499" y="2775"/>
                  </a:lnTo>
                  <a:lnTo>
                    <a:pt x="512" y="2877"/>
                  </a:lnTo>
                  <a:lnTo>
                    <a:pt x="521" y="2974"/>
                  </a:lnTo>
                  <a:lnTo>
                    <a:pt x="528" y="3065"/>
                  </a:lnTo>
                  <a:lnTo>
                    <a:pt x="533" y="3148"/>
                  </a:lnTo>
                  <a:lnTo>
                    <a:pt x="534" y="3224"/>
                  </a:lnTo>
                  <a:lnTo>
                    <a:pt x="567" y="3231"/>
                  </a:lnTo>
                  <a:lnTo>
                    <a:pt x="659" y="3252"/>
                  </a:lnTo>
                  <a:lnTo>
                    <a:pt x="803" y="3286"/>
                  </a:lnTo>
                  <a:lnTo>
                    <a:pt x="992" y="3330"/>
                  </a:lnTo>
                  <a:lnTo>
                    <a:pt x="1218" y="3382"/>
                  </a:lnTo>
                  <a:lnTo>
                    <a:pt x="1472" y="3442"/>
                  </a:lnTo>
                  <a:lnTo>
                    <a:pt x="1747" y="3507"/>
                  </a:lnTo>
                  <a:lnTo>
                    <a:pt x="2034" y="3576"/>
                  </a:lnTo>
                  <a:lnTo>
                    <a:pt x="2327" y="3647"/>
                  </a:lnTo>
                  <a:lnTo>
                    <a:pt x="2618" y="3718"/>
                  </a:lnTo>
                  <a:lnTo>
                    <a:pt x="2899" y="3789"/>
                  </a:lnTo>
                  <a:lnTo>
                    <a:pt x="3160" y="3856"/>
                  </a:lnTo>
                  <a:lnTo>
                    <a:pt x="3281" y="3888"/>
                  </a:lnTo>
                  <a:lnTo>
                    <a:pt x="3396" y="3918"/>
                  </a:lnTo>
                  <a:lnTo>
                    <a:pt x="3501" y="3947"/>
                  </a:lnTo>
                  <a:lnTo>
                    <a:pt x="3598" y="3975"/>
                  </a:lnTo>
                  <a:lnTo>
                    <a:pt x="3683" y="4000"/>
                  </a:lnTo>
                  <a:lnTo>
                    <a:pt x="3759" y="4024"/>
                  </a:lnTo>
                  <a:lnTo>
                    <a:pt x="3820" y="4044"/>
                  </a:lnTo>
                  <a:lnTo>
                    <a:pt x="3870" y="4062"/>
                  </a:lnTo>
                  <a:lnTo>
                    <a:pt x="3876" y="4063"/>
                  </a:lnTo>
                  <a:lnTo>
                    <a:pt x="3896" y="4065"/>
                  </a:lnTo>
                  <a:lnTo>
                    <a:pt x="3908" y="4065"/>
                  </a:lnTo>
                  <a:lnTo>
                    <a:pt x="3922" y="4064"/>
                  </a:lnTo>
                  <a:lnTo>
                    <a:pt x="3939" y="4062"/>
                  </a:lnTo>
                  <a:lnTo>
                    <a:pt x="3956" y="4057"/>
                  </a:lnTo>
                  <a:lnTo>
                    <a:pt x="3965" y="4055"/>
                  </a:lnTo>
                  <a:lnTo>
                    <a:pt x="3974" y="4052"/>
                  </a:lnTo>
                  <a:lnTo>
                    <a:pt x="3983" y="4047"/>
                  </a:lnTo>
                  <a:lnTo>
                    <a:pt x="3992" y="4043"/>
                  </a:lnTo>
                  <a:lnTo>
                    <a:pt x="4001" y="4038"/>
                  </a:lnTo>
                  <a:lnTo>
                    <a:pt x="4010" y="4031"/>
                  </a:lnTo>
                  <a:lnTo>
                    <a:pt x="4019" y="4025"/>
                  </a:lnTo>
                  <a:lnTo>
                    <a:pt x="4027" y="4017"/>
                  </a:lnTo>
                  <a:lnTo>
                    <a:pt x="4036" y="4008"/>
                  </a:lnTo>
                  <a:lnTo>
                    <a:pt x="4044" y="3999"/>
                  </a:lnTo>
                  <a:lnTo>
                    <a:pt x="4052" y="3989"/>
                  </a:lnTo>
                  <a:lnTo>
                    <a:pt x="4058" y="3976"/>
                  </a:lnTo>
                  <a:lnTo>
                    <a:pt x="4066" y="3964"/>
                  </a:lnTo>
                  <a:lnTo>
                    <a:pt x="4072" y="3951"/>
                  </a:lnTo>
                  <a:lnTo>
                    <a:pt x="4079" y="3936"/>
                  </a:lnTo>
                  <a:lnTo>
                    <a:pt x="4083" y="3919"/>
                  </a:lnTo>
                  <a:lnTo>
                    <a:pt x="4088" y="3894"/>
                  </a:lnTo>
                  <a:lnTo>
                    <a:pt x="4091" y="3855"/>
                  </a:lnTo>
                  <a:lnTo>
                    <a:pt x="4092" y="3802"/>
                  </a:lnTo>
                  <a:lnTo>
                    <a:pt x="4093" y="3736"/>
                  </a:lnTo>
                  <a:lnTo>
                    <a:pt x="4092" y="3659"/>
                  </a:lnTo>
                  <a:lnTo>
                    <a:pt x="4090" y="3569"/>
                  </a:lnTo>
                  <a:lnTo>
                    <a:pt x="4086" y="3470"/>
                  </a:lnTo>
                  <a:lnTo>
                    <a:pt x="4082" y="3362"/>
                  </a:lnTo>
                  <a:lnTo>
                    <a:pt x="4077" y="3245"/>
                  </a:lnTo>
                  <a:lnTo>
                    <a:pt x="4071" y="3122"/>
                  </a:lnTo>
                  <a:lnTo>
                    <a:pt x="4063" y="2993"/>
                  </a:lnTo>
                  <a:lnTo>
                    <a:pt x="4054" y="2857"/>
                  </a:lnTo>
                  <a:lnTo>
                    <a:pt x="4045" y="2718"/>
                  </a:lnTo>
                  <a:lnTo>
                    <a:pt x="4034" y="2575"/>
                  </a:lnTo>
                  <a:lnTo>
                    <a:pt x="4022" y="2429"/>
                  </a:lnTo>
                  <a:lnTo>
                    <a:pt x="4010" y="2283"/>
                  </a:lnTo>
                  <a:lnTo>
                    <a:pt x="3997" y="2136"/>
                  </a:lnTo>
                  <a:lnTo>
                    <a:pt x="3982" y="1989"/>
                  </a:lnTo>
                  <a:lnTo>
                    <a:pt x="3967" y="1843"/>
                  </a:lnTo>
                  <a:lnTo>
                    <a:pt x="3951" y="1700"/>
                  </a:lnTo>
                  <a:lnTo>
                    <a:pt x="3935" y="1560"/>
                  </a:lnTo>
                  <a:lnTo>
                    <a:pt x="3917" y="1425"/>
                  </a:lnTo>
                  <a:lnTo>
                    <a:pt x="3899" y="1294"/>
                  </a:lnTo>
                  <a:lnTo>
                    <a:pt x="3880" y="1170"/>
                  </a:lnTo>
                  <a:lnTo>
                    <a:pt x="3861" y="1054"/>
                  </a:lnTo>
                  <a:lnTo>
                    <a:pt x="3841" y="944"/>
                  </a:lnTo>
                  <a:lnTo>
                    <a:pt x="3820" y="844"/>
                  </a:lnTo>
                  <a:lnTo>
                    <a:pt x="3799" y="754"/>
                  </a:lnTo>
                  <a:lnTo>
                    <a:pt x="3777" y="675"/>
                  </a:lnTo>
                  <a:lnTo>
                    <a:pt x="3755" y="608"/>
                  </a:lnTo>
                  <a:lnTo>
                    <a:pt x="3732" y="553"/>
                  </a:lnTo>
                  <a:lnTo>
                    <a:pt x="3709" y="512"/>
                  </a:lnTo>
                  <a:lnTo>
                    <a:pt x="3690" y="506"/>
                  </a:lnTo>
                  <a:lnTo>
                    <a:pt x="3636" y="487"/>
                  </a:lnTo>
                  <a:lnTo>
                    <a:pt x="3548" y="457"/>
                  </a:lnTo>
                  <a:lnTo>
                    <a:pt x="3426" y="419"/>
                  </a:lnTo>
                  <a:lnTo>
                    <a:pt x="3354" y="398"/>
                  </a:lnTo>
                  <a:lnTo>
                    <a:pt x="3276" y="375"/>
                  </a:lnTo>
                  <a:lnTo>
                    <a:pt x="3189" y="351"/>
                  </a:lnTo>
                  <a:lnTo>
                    <a:pt x="3095" y="326"/>
                  </a:lnTo>
                  <a:lnTo>
                    <a:pt x="2995" y="300"/>
                  </a:lnTo>
                  <a:lnTo>
                    <a:pt x="2888" y="274"/>
                  </a:lnTo>
                  <a:lnTo>
                    <a:pt x="2775" y="248"/>
                  </a:lnTo>
                  <a:lnTo>
                    <a:pt x="2656" y="223"/>
                  </a:lnTo>
                  <a:lnTo>
                    <a:pt x="2531" y="197"/>
                  </a:lnTo>
                  <a:lnTo>
                    <a:pt x="2401" y="172"/>
                  </a:lnTo>
                  <a:lnTo>
                    <a:pt x="2265" y="147"/>
                  </a:lnTo>
                  <a:lnTo>
                    <a:pt x="2124" y="124"/>
                  </a:lnTo>
                  <a:lnTo>
                    <a:pt x="1978" y="101"/>
                  </a:lnTo>
                  <a:lnTo>
                    <a:pt x="1826" y="81"/>
                  </a:lnTo>
                  <a:lnTo>
                    <a:pt x="1671" y="62"/>
                  </a:lnTo>
                  <a:lnTo>
                    <a:pt x="1512" y="46"/>
                  </a:lnTo>
                  <a:lnTo>
                    <a:pt x="1348" y="32"/>
                  </a:lnTo>
                  <a:lnTo>
                    <a:pt x="1181" y="19"/>
                  </a:lnTo>
                  <a:lnTo>
                    <a:pt x="1009" y="10"/>
                  </a:lnTo>
                  <a:lnTo>
                    <a:pt x="834" y="4"/>
                  </a:lnTo>
                  <a:lnTo>
                    <a:pt x="656" y="0"/>
                  </a:lnTo>
                  <a:lnTo>
                    <a:pt x="476" y="1"/>
                  </a:lnTo>
                  <a:lnTo>
                    <a:pt x="293" y="5"/>
                  </a:lnTo>
                  <a:lnTo>
                    <a:pt x="106" y="13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3" name="Freeform 71"/>
            <p:cNvSpPr>
              <a:spLocks/>
            </p:cNvSpPr>
            <p:nvPr/>
          </p:nvSpPr>
          <p:spPr bwMode="auto">
            <a:xfrm>
              <a:off x="3322" y="3174"/>
              <a:ext cx="682" cy="677"/>
            </a:xfrm>
            <a:custGeom>
              <a:avLst/>
              <a:gdLst>
                <a:gd name="T0" fmla="*/ 0 w 4093"/>
                <a:gd name="T1" fmla="*/ 0 h 4065"/>
                <a:gd name="T2" fmla="*/ 0 w 4093"/>
                <a:gd name="T3" fmla="*/ 0 h 4065"/>
                <a:gd name="T4" fmla="*/ 0 w 4093"/>
                <a:gd name="T5" fmla="*/ 0 h 4065"/>
                <a:gd name="T6" fmla="*/ 0 w 4093"/>
                <a:gd name="T7" fmla="*/ 0 h 4065"/>
                <a:gd name="T8" fmla="*/ 0 w 4093"/>
                <a:gd name="T9" fmla="*/ 0 h 4065"/>
                <a:gd name="T10" fmla="*/ 0 w 4093"/>
                <a:gd name="T11" fmla="*/ 0 h 4065"/>
                <a:gd name="T12" fmla="*/ 0 w 4093"/>
                <a:gd name="T13" fmla="*/ 0 h 4065"/>
                <a:gd name="T14" fmla="*/ 0 w 4093"/>
                <a:gd name="T15" fmla="*/ 0 h 4065"/>
                <a:gd name="T16" fmla="*/ 0 w 4093"/>
                <a:gd name="T17" fmla="*/ 0 h 4065"/>
                <a:gd name="T18" fmla="*/ 0 w 4093"/>
                <a:gd name="T19" fmla="*/ 0 h 4065"/>
                <a:gd name="T20" fmla="*/ 0 w 4093"/>
                <a:gd name="T21" fmla="*/ 0 h 4065"/>
                <a:gd name="T22" fmla="*/ 0 w 4093"/>
                <a:gd name="T23" fmla="*/ 0 h 4065"/>
                <a:gd name="T24" fmla="*/ 0 w 4093"/>
                <a:gd name="T25" fmla="*/ 0 h 4065"/>
                <a:gd name="T26" fmla="*/ 0 w 4093"/>
                <a:gd name="T27" fmla="*/ 0 h 4065"/>
                <a:gd name="T28" fmla="*/ 0 w 4093"/>
                <a:gd name="T29" fmla="*/ 0 h 4065"/>
                <a:gd name="T30" fmla="*/ 0 w 4093"/>
                <a:gd name="T31" fmla="*/ 0 h 4065"/>
                <a:gd name="T32" fmla="*/ 0 w 4093"/>
                <a:gd name="T33" fmla="*/ 0 h 4065"/>
                <a:gd name="T34" fmla="*/ 0 w 4093"/>
                <a:gd name="T35" fmla="*/ 0 h 4065"/>
                <a:gd name="T36" fmla="*/ 0 w 4093"/>
                <a:gd name="T37" fmla="*/ 0 h 4065"/>
                <a:gd name="T38" fmla="*/ 0 w 4093"/>
                <a:gd name="T39" fmla="*/ 0 h 4065"/>
                <a:gd name="T40" fmla="*/ 0 w 4093"/>
                <a:gd name="T41" fmla="*/ 0 h 4065"/>
                <a:gd name="T42" fmla="*/ 0 w 4093"/>
                <a:gd name="T43" fmla="*/ 0 h 4065"/>
                <a:gd name="T44" fmla="*/ 0 w 4093"/>
                <a:gd name="T45" fmla="*/ 0 h 4065"/>
                <a:gd name="T46" fmla="*/ 0 w 4093"/>
                <a:gd name="T47" fmla="*/ 0 h 4065"/>
                <a:gd name="T48" fmla="*/ 0 w 4093"/>
                <a:gd name="T49" fmla="*/ 0 h 4065"/>
                <a:gd name="T50" fmla="*/ 0 w 4093"/>
                <a:gd name="T51" fmla="*/ 0 h 4065"/>
                <a:gd name="T52" fmla="*/ 0 w 4093"/>
                <a:gd name="T53" fmla="*/ 0 h 4065"/>
                <a:gd name="T54" fmla="*/ 0 w 4093"/>
                <a:gd name="T55" fmla="*/ 0 h 4065"/>
                <a:gd name="T56" fmla="*/ 0 w 4093"/>
                <a:gd name="T57" fmla="*/ 0 h 4065"/>
                <a:gd name="T58" fmla="*/ 0 w 4093"/>
                <a:gd name="T59" fmla="*/ 0 h 4065"/>
                <a:gd name="T60" fmla="*/ 0 w 4093"/>
                <a:gd name="T61" fmla="*/ 0 h 4065"/>
                <a:gd name="T62" fmla="*/ 0 w 4093"/>
                <a:gd name="T63" fmla="*/ 0 h 4065"/>
                <a:gd name="T64" fmla="*/ 0 w 4093"/>
                <a:gd name="T65" fmla="*/ 0 h 4065"/>
                <a:gd name="T66" fmla="*/ 0 w 4093"/>
                <a:gd name="T67" fmla="*/ 0 h 4065"/>
                <a:gd name="T68" fmla="*/ 0 w 4093"/>
                <a:gd name="T69" fmla="*/ 0 h 4065"/>
                <a:gd name="T70" fmla="*/ 0 w 4093"/>
                <a:gd name="T71" fmla="*/ 0 h 4065"/>
                <a:gd name="T72" fmla="*/ 0 w 4093"/>
                <a:gd name="T73" fmla="*/ 0 h 4065"/>
                <a:gd name="T74" fmla="*/ 0 w 4093"/>
                <a:gd name="T75" fmla="*/ 0 h 4065"/>
                <a:gd name="T76" fmla="*/ 0 w 4093"/>
                <a:gd name="T77" fmla="*/ 0 h 4065"/>
                <a:gd name="T78" fmla="*/ 0 w 4093"/>
                <a:gd name="T79" fmla="*/ 0 h 4065"/>
                <a:gd name="T80" fmla="*/ 0 w 4093"/>
                <a:gd name="T81" fmla="*/ 0 h 4065"/>
                <a:gd name="T82" fmla="*/ 0 w 4093"/>
                <a:gd name="T83" fmla="*/ 0 h 4065"/>
                <a:gd name="T84" fmla="*/ 0 w 4093"/>
                <a:gd name="T85" fmla="*/ 0 h 4065"/>
                <a:gd name="T86" fmla="*/ 0 w 4093"/>
                <a:gd name="T87" fmla="*/ 0 h 4065"/>
                <a:gd name="T88" fmla="*/ 0 w 4093"/>
                <a:gd name="T89" fmla="*/ 0 h 4065"/>
                <a:gd name="T90" fmla="*/ 0 w 4093"/>
                <a:gd name="T91" fmla="*/ 0 h 4065"/>
                <a:gd name="T92" fmla="*/ 0 w 4093"/>
                <a:gd name="T93" fmla="*/ 0 h 4065"/>
                <a:gd name="T94" fmla="*/ 0 w 4093"/>
                <a:gd name="T95" fmla="*/ 0 h 4065"/>
                <a:gd name="T96" fmla="*/ 0 w 4093"/>
                <a:gd name="T97" fmla="*/ 0 h 4065"/>
                <a:gd name="T98" fmla="*/ 0 w 4093"/>
                <a:gd name="T99" fmla="*/ 0 h 4065"/>
                <a:gd name="T100" fmla="*/ 0 w 4093"/>
                <a:gd name="T101" fmla="*/ 0 h 4065"/>
                <a:gd name="T102" fmla="*/ 0 w 4093"/>
                <a:gd name="T103" fmla="*/ 0 h 4065"/>
                <a:gd name="T104" fmla="*/ 0 w 4093"/>
                <a:gd name="T105" fmla="*/ 0 h 4065"/>
                <a:gd name="T106" fmla="*/ 0 w 4093"/>
                <a:gd name="T107" fmla="*/ 0 h 4065"/>
                <a:gd name="T108" fmla="*/ 0 w 4093"/>
                <a:gd name="T109" fmla="*/ 0 h 40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093"/>
                <a:gd name="T166" fmla="*/ 0 h 4065"/>
                <a:gd name="T167" fmla="*/ 4093 w 4093"/>
                <a:gd name="T168" fmla="*/ 4065 h 406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093" h="4065">
                  <a:moveTo>
                    <a:pt x="3709" y="512"/>
                  </a:moveTo>
                  <a:lnTo>
                    <a:pt x="3690" y="506"/>
                  </a:lnTo>
                  <a:lnTo>
                    <a:pt x="3636" y="487"/>
                  </a:lnTo>
                  <a:lnTo>
                    <a:pt x="3548" y="457"/>
                  </a:lnTo>
                  <a:lnTo>
                    <a:pt x="3426" y="419"/>
                  </a:lnTo>
                  <a:lnTo>
                    <a:pt x="3354" y="398"/>
                  </a:lnTo>
                  <a:lnTo>
                    <a:pt x="3276" y="375"/>
                  </a:lnTo>
                  <a:lnTo>
                    <a:pt x="3189" y="351"/>
                  </a:lnTo>
                  <a:lnTo>
                    <a:pt x="3095" y="326"/>
                  </a:lnTo>
                  <a:lnTo>
                    <a:pt x="2995" y="300"/>
                  </a:lnTo>
                  <a:lnTo>
                    <a:pt x="2888" y="274"/>
                  </a:lnTo>
                  <a:lnTo>
                    <a:pt x="2775" y="248"/>
                  </a:lnTo>
                  <a:lnTo>
                    <a:pt x="2656" y="223"/>
                  </a:lnTo>
                  <a:lnTo>
                    <a:pt x="2531" y="197"/>
                  </a:lnTo>
                  <a:lnTo>
                    <a:pt x="2401" y="172"/>
                  </a:lnTo>
                  <a:lnTo>
                    <a:pt x="2265" y="147"/>
                  </a:lnTo>
                  <a:lnTo>
                    <a:pt x="2124" y="124"/>
                  </a:lnTo>
                  <a:lnTo>
                    <a:pt x="1978" y="101"/>
                  </a:lnTo>
                  <a:lnTo>
                    <a:pt x="1826" y="81"/>
                  </a:lnTo>
                  <a:lnTo>
                    <a:pt x="1671" y="62"/>
                  </a:lnTo>
                  <a:lnTo>
                    <a:pt x="1512" y="46"/>
                  </a:lnTo>
                  <a:lnTo>
                    <a:pt x="1348" y="32"/>
                  </a:lnTo>
                  <a:lnTo>
                    <a:pt x="1181" y="19"/>
                  </a:lnTo>
                  <a:lnTo>
                    <a:pt x="1009" y="10"/>
                  </a:lnTo>
                  <a:lnTo>
                    <a:pt x="834" y="4"/>
                  </a:lnTo>
                  <a:lnTo>
                    <a:pt x="656" y="0"/>
                  </a:lnTo>
                  <a:lnTo>
                    <a:pt x="476" y="1"/>
                  </a:lnTo>
                  <a:lnTo>
                    <a:pt x="293" y="5"/>
                  </a:lnTo>
                  <a:lnTo>
                    <a:pt x="106" y="13"/>
                  </a:lnTo>
                  <a:lnTo>
                    <a:pt x="102" y="16"/>
                  </a:lnTo>
                  <a:lnTo>
                    <a:pt x="89" y="26"/>
                  </a:lnTo>
                  <a:lnTo>
                    <a:pt x="73" y="41"/>
                  </a:lnTo>
                  <a:lnTo>
                    <a:pt x="52" y="62"/>
                  </a:lnTo>
                  <a:lnTo>
                    <a:pt x="42" y="74"/>
                  </a:lnTo>
                  <a:lnTo>
                    <a:pt x="33" y="88"/>
                  </a:lnTo>
                  <a:lnTo>
                    <a:pt x="24" y="103"/>
                  </a:lnTo>
                  <a:lnTo>
                    <a:pt x="15" y="118"/>
                  </a:lnTo>
                  <a:lnTo>
                    <a:pt x="9" y="135"/>
                  </a:lnTo>
                  <a:lnTo>
                    <a:pt x="4" y="153"/>
                  </a:lnTo>
                  <a:lnTo>
                    <a:pt x="2" y="162"/>
                  </a:lnTo>
                  <a:lnTo>
                    <a:pt x="1" y="172"/>
                  </a:lnTo>
                  <a:lnTo>
                    <a:pt x="0" y="181"/>
                  </a:lnTo>
                  <a:lnTo>
                    <a:pt x="0" y="191"/>
                  </a:lnTo>
                  <a:lnTo>
                    <a:pt x="29" y="192"/>
                  </a:lnTo>
                  <a:lnTo>
                    <a:pt x="115" y="197"/>
                  </a:lnTo>
                  <a:lnTo>
                    <a:pt x="250" y="205"/>
                  </a:lnTo>
                  <a:lnTo>
                    <a:pt x="427" y="216"/>
                  </a:lnTo>
                  <a:lnTo>
                    <a:pt x="642" y="231"/>
                  </a:lnTo>
                  <a:lnTo>
                    <a:pt x="885" y="248"/>
                  </a:lnTo>
                  <a:lnTo>
                    <a:pt x="1016" y="259"/>
                  </a:lnTo>
                  <a:lnTo>
                    <a:pt x="1152" y="271"/>
                  </a:lnTo>
                  <a:lnTo>
                    <a:pt x="1292" y="283"/>
                  </a:lnTo>
                  <a:lnTo>
                    <a:pt x="1434" y="297"/>
                  </a:lnTo>
                  <a:lnTo>
                    <a:pt x="1580" y="312"/>
                  </a:lnTo>
                  <a:lnTo>
                    <a:pt x="1728" y="328"/>
                  </a:lnTo>
                  <a:lnTo>
                    <a:pt x="1876" y="346"/>
                  </a:lnTo>
                  <a:lnTo>
                    <a:pt x="2025" y="364"/>
                  </a:lnTo>
                  <a:lnTo>
                    <a:pt x="2172" y="384"/>
                  </a:lnTo>
                  <a:lnTo>
                    <a:pt x="2318" y="405"/>
                  </a:lnTo>
                  <a:lnTo>
                    <a:pt x="2462" y="427"/>
                  </a:lnTo>
                  <a:lnTo>
                    <a:pt x="2602" y="451"/>
                  </a:lnTo>
                  <a:lnTo>
                    <a:pt x="2739" y="476"/>
                  </a:lnTo>
                  <a:lnTo>
                    <a:pt x="2870" y="502"/>
                  </a:lnTo>
                  <a:lnTo>
                    <a:pt x="2996" y="530"/>
                  </a:lnTo>
                  <a:lnTo>
                    <a:pt x="3116" y="560"/>
                  </a:lnTo>
                  <a:lnTo>
                    <a:pt x="3228" y="590"/>
                  </a:lnTo>
                  <a:lnTo>
                    <a:pt x="3332" y="622"/>
                  </a:lnTo>
                  <a:lnTo>
                    <a:pt x="3427" y="656"/>
                  </a:lnTo>
                  <a:lnTo>
                    <a:pt x="3513" y="691"/>
                  </a:lnTo>
                  <a:lnTo>
                    <a:pt x="3517" y="692"/>
                  </a:lnTo>
                  <a:lnTo>
                    <a:pt x="3531" y="697"/>
                  </a:lnTo>
                  <a:lnTo>
                    <a:pt x="3540" y="702"/>
                  </a:lnTo>
                  <a:lnTo>
                    <a:pt x="3550" y="709"/>
                  </a:lnTo>
                  <a:lnTo>
                    <a:pt x="3561" y="718"/>
                  </a:lnTo>
                  <a:lnTo>
                    <a:pt x="3572" y="731"/>
                  </a:lnTo>
                  <a:lnTo>
                    <a:pt x="3585" y="747"/>
                  </a:lnTo>
                  <a:lnTo>
                    <a:pt x="3598" y="766"/>
                  </a:lnTo>
                  <a:lnTo>
                    <a:pt x="3610" y="791"/>
                  </a:lnTo>
                  <a:lnTo>
                    <a:pt x="3623" y="819"/>
                  </a:lnTo>
                  <a:lnTo>
                    <a:pt x="3628" y="835"/>
                  </a:lnTo>
                  <a:lnTo>
                    <a:pt x="3635" y="851"/>
                  </a:lnTo>
                  <a:lnTo>
                    <a:pt x="3641" y="871"/>
                  </a:lnTo>
                  <a:lnTo>
                    <a:pt x="3645" y="891"/>
                  </a:lnTo>
                  <a:lnTo>
                    <a:pt x="3651" y="912"/>
                  </a:lnTo>
                  <a:lnTo>
                    <a:pt x="3655" y="935"/>
                  </a:lnTo>
                  <a:lnTo>
                    <a:pt x="3660" y="959"/>
                  </a:lnTo>
                  <a:lnTo>
                    <a:pt x="3664" y="985"/>
                  </a:lnTo>
                  <a:lnTo>
                    <a:pt x="3668" y="1013"/>
                  </a:lnTo>
                  <a:lnTo>
                    <a:pt x="3679" y="1094"/>
                  </a:lnTo>
                  <a:lnTo>
                    <a:pt x="3695" y="1221"/>
                  </a:lnTo>
                  <a:lnTo>
                    <a:pt x="3715" y="1387"/>
                  </a:lnTo>
                  <a:lnTo>
                    <a:pt x="3738" y="1586"/>
                  </a:lnTo>
                  <a:lnTo>
                    <a:pt x="3764" y="1810"/>
                  </a:lnTo>
                  <a:lnTo>
                    <a:pt x="3791" y="2055"/>
                  </a:lnTo>
                  <a:lnTo>
                    <a:pt x="3817" y="2313"/>
                  </a:lnTo>
                  <a:lnTo>
                    <a:pt x="3829" y="2445"/>
                  </a:lnTo>
                  <a:lnTo>
                    <a:pt x="3842" y="2577"/>
                  </a:lnTo>
                  <a:lnTo>
                    <a:pt x="3853" y="2710"/>
                  </a:lnTo>
                  <a:lnTo>
                    <a:pt x="3863" y="2841"/>
                  </a:lnTo>
                  <a:lnTo>
                    <a:pt x="3873" y="2971"/>
                  </a:lnTo>
                  <a:lnTo>
                    <a:pt x="3881" y="3099"/>
                  </a:lnTo>
                  <a:lnTo>
                    <a:pt x="3888" y="3224"/>
                  </a:lnTo>
                  <a:lnTo>
                    <a:pt x="3893" y="3344"/>
                  </a:lnTo>
                  <a:lnTo>
                    <a:pt x="3898" y="3460"/>
                  </a:lnTo>
                  <a:lnTo>
                    <a:pt x="3900" y="3570"/>
                  </a:lnTo>
                  <a:lnTo>
                    <a:pt x="3900" y="3673"/>
                  </a:lnTo>
                  <a:lnTo>
                    <a:pt x="3899" y="3769"/>
                  </a:lnTo>
                  <a:lnTo>
                    <a:pt x="3896" y="3856"/>
                  </a:lnTo>
                  <a:lnTo>
                    <a:pt x="3889" y="3935"/>
                  </a:lnTo>
                  <a:lnTo>
                    <a:pt x="3881" y="4003"/>
                  </a:lnTo>
                  <a:lnTo>
                    <a:pt x="3870" y="4062"/>
                  </a:lnTo>
                  <a:lnTo>
                    <a:pt x="3876" y="4063"/>
                  </a:lnTo>
                  <a:lnTo>
                    <a:pt x="3896" y="4065"/>
                  </a:lnTo>
                  <a:lnTo>
                    <a:pt x="3908" y="4065"/>
                  </a:lnTo>
                  <a:lnTo>
                    <a:pt x="3922" y="4064"/>
                  </a:lnTo>
                  <a:lnTo>
                    <a:pt x="3939" y="4062"/>
                  </a:lnTo>
                  <a:lnTo>
                    <a:pt x="3956" y="4057"/>
                  </a:lnTo>
                  <a:lnTo>
                    <a:pt x="3965" y="4055"/>
                  </a:lnTo>
                  <a:lnTo>
                    <a:pt x="3974" y="4052"/>
                  </a:lnTo>
                  <a:lnTo>
                    <a:pt x="3983" y="4047"/>
                  </a:lnTo>
                  <a:lnTo>
                    <a:pt x="3992" y="4043"/>
                  </a:lnTo>
                  <a:lnTo>
                    <a:pt x="4001" y="4038"/>
                  </a:lnTo>
                  <a:lnTo>
                    <a:pt x="4010" y="4031"/>
                  </a:lnTo>
                  <a:lnTo>
                    <a:pt x="4019" y="4025"/>
                  </a:lnTo>
                  <a:lnTo>
                    <a:pt x="4027" y="4017"/>
                  </a:lnTo>
                  <a:lnTo>
                    <a:pt x="4036" y="4008"/>
                  </a:lnTo>
                  <a:lnTo>
                    <a:pt x="4044" y="3999"/>
                  </a:lnTo>
                  <a:lnTo>
                    <a:pt x="4052" y="3989"/>
                  </a:lnTo>
                  <a:lnTo>
                    <a:pt x="4058" y="3976"/>
                  </a:lnTo>
                  <a:lnTo>
                    <a:pt x="4066" y="3964"/>
                  </a:lnTo>
                  <a:lnTo>
                    <a:pt x="4072" y="3951"/>
                  </a:lnTo>
                  <a:lnTo>
                    <a:pt x="4079" y="3936"/>
                  </a:lnTo>
                  <a:lnTo>
                    <a:pt x="4083" y="3919"/>
                  </a:lnTo>
                  <a:lnTo>
                    <a:pt x="4088" y="3894"/>
                  </a:lnTo>
                  <a:lnTo>
                    <a:pt x="4091" y="3855"/>
                  </a:lnTo>
                  <a:lnTo>
                    <a:pt x="4092" y="3802"/>
                  </a:lnTo>
                  <a:lnTo>
                    <a:pt x="4093" y="3736"/>
                  </a:lnTo>
                  <a:lnTo>
                    <a:pt x="4092" y="3659"/>
                  </a:lnTo>
                  <a:lnTo>
                    <a:pt x="4090" y="3569"/>
                  </a:lnTo>
                  <a:lnTo>
                    <a:pt x="4086" y="3470"/>
                  </a:lnTo>
                  <a:lnTo>
                    <a:pt x="4082" y="3362"/>
                  </a:lnTo>
                  <a:lnTo>
                    <a:pt x="4077" y="3245"/>
                  </a:lnTo>
                  <a:lnTo>
                    <a:pt x="4071" y="3122"/>
                  </a:lnTo>
                  <a:lnTo>
                    <a:pt x="4063" y="2993"/>
                  </a:lnTo>
                  <a:lnTo>
                    <a:pt x="4054" y="2857"/>
                  </a:lnTo>
                  <a:lnTo>
                    <a:pt x="4045" y="2718"/>
                  </a:lnTo>
                  <a:lnTo>
                    <a:pt x="4034" y="2575"/>
                  </a:lnTo>
                  <a:lnTo>
                    <a:pt x="4022" y="2429"/>
                  </a:lnTo>
                  <a:lnTo>
                    <a:pt x="4010" y="2283"/>
                  </a:lnTo>
                  <a:lnTo>
                    <a:pt x="3997" y="2136"/>
                  </a:lnTo>
                  <a:lnTo>
                    <a:pt x="3982" y="1989"/>
                  </a:lnTo>
                  <a:lnTo>
                    <a:pt x="3967" y="1843"/>
                  </a:lnTo>
                  <a:lnTo>
                    <a:pt x="3951" y="1700"/>
                  </a:lnTo>
                  <a:lnTo>
                    <a:pt x="3935" y="1560"/>
                  </a:lnTo>
                  <a:lnTo>
                    <a:pt x="3917" y="1425"/>
                  </a:lnTo>
                  <a:lnTo>
                    <a:pt x="3899" y="1294"/>
                  </a:lnTo>
                  <a:lnTo>
                    <a:pt x="3880" y="1170"/>
                  </a:lnTo>
                  <a:lnTo>
                    <a:pt x="3861" y="1054"/>
                  </a:lnTo>
                  <a:lnTo>
                    <a:pt x="3841" y="944"/>
                  </a:lnTo>
                  <a:lnTo>
                    <a:pt x="3820" y="844"/>
                  </a:lnTo>
                  <a:lnTo>
                    <a:pt x="3799" y="754"/>
                  </a:lnTo>
                  <a:lnTo>
                    <a:pt x="3777" y="675"/>
                  </a:lnTo>
                  <a:lnTo>
                    <a:pt x="3755" y="608"/>
                  </a:lnTo>
                  <a:lnTo>
                    <a:pt x="3732" y="553"/>
                  </a:lnTo>
                  <a:lnTo>
                    <a:pt x="3709" y="512"/>
                  </a:lnTo>
                  <a:close/>
                </a:path>
              </a:pathLst>
            </a:custGeom>
            <a:solidFill>
              <a:srgbClr val="3A67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4" name="Freeform 72"/>
            <p:cNvSpPr>
              <a:spLocks/>
            </p:cNvSpPr>
            <p:nvPr/>
          </p:nvSpPr>
          <p:spPr bwMode="auto">
            <a:xfrm>
              <a:off x="3322" y="3174"/>
              <a:ext cx="617" cy="131"/>
            </a:xfrm>
            <a:custGeom>
              <a:avLst/>
              <a:gdLst>
                <a:gd name="T0" fmla="*/ 0 w 3704"/>
                <a:gd name="T1" fmla="*/ 0 h 784"/>
                <a:gd name="T2" fmla="*/ 0 w 3704"/>
                <a:gd name="T3" fmla="*/ 0 h 784"/>
                <a:gd name="T4" fmla="*/ 0 w 3704"/>
                <a:gd name="T5" fmla="*/ 0 h 784"/>
                <a:gd name="T6" fmla="*/ 0 w 3704"/>
                <a:gd name="T7" fmla="*/ 0 h 784"/>
                <a:gd name="T8" fmla="*/ 0 w 3704"/>
                <a:gd name="T9" fmla="*/ 0 h 784"/>
                <a:gd name="T10" fmla="*/ 0 w 3704"/>
                <a:gd name="T11" fmla="*/ 0 h 784"/>
                <a:gd name="T12" fmla="*/ 0 w 3704"/>
                <a:gd name="T13" fmla="*/ 0 h 784"/>
                <a:gd name="T14" fmla="*/ 0 w 3704"/>
                <a:gd name="T15" fmla="*/ 0 h 784"/>
                <a:gd name="T16" fmla="*/ 0 w 3704"/>
                <a:gd name="T17" fmla="*/ 0 h 784"/>
                <a:gd name="T18" fmla="*/ 0 w 3704"/>
                <a:gd name="T19" fmla="*/ 0 h 784"/>
                <a:gd name="T20" fmla="*/ 0 w 3704"/>
                <a:gd name="T21" fmla="*/ 0 h 784"/>
                <a:gd name="T22" fmla="*/ 0 w 3704"/>
                <a:gd name="T23" fmla="*/ 0 h 784"/>
                <a:gd name="T24" fmla="*/ 0 w 3704"/>
                <a:gd name="T25" fmla="*/ 0 h 784"/>
                <a:gd name="T26" fmla="*/ 0 w 3704"/>
                <a:gd name="T27" fmla="*/ 0 h 784"/>
                <a:gd name="T28" fmla="*/ 0 w 3704"/>
                <a:gd name="T29" fmla="*/ 0 h 784"/>
                <a:gd name="T30" fmla="*/ 0 w 3704"/>
                <a:gd name="T31" fmla="*/ 0 h 784"/>
                <a:gd name="T32" fmla="*/ 0 w 3704"/>
                <a:gd name="T33" fmla="*/ 0 h 784"/>
                <a:gd name="T34" fmla="*/ 0 w 3704"/>
                <a:gd name="T35" fmla="*/ 0 h 784"/>
                <a:gd name="T36" fmla="*/ 0 w 3704"/>
                <a:gd name="T37" fmla="*/ 0 h 784"/>
                <a:gd name="T38" fmla="*/ 0 w 3704"/>
                <a:gd name="T39" fmla="*/ 0 h 784"/>
                <a:gd name="T40" fmla="*/ 0 w 3704"/>
                <a:gd name="T41" fmla="*/ 0 h 784"/>
                <a:gd name="T42" fmla="*/ 0 w 3704"/>
                <a:gd name="T43" fmla="*/ 0 h 784"/>
                <a:gd name="T44" fmla="*/ 0 w 3704"/>
                <a:gd name="T45" fmla="*/ 0 h 784"/>
                <a:gd name="T46" fmla="*/ 0 w 3704"/>
                <a:gd name="T47" fmla="*/ 0 h 784"/>
                <a:gd name="T48" fmla="*/ 0 w 3704"/>
                <a:gd name="T49" fmla="*/ 0 h 784"/>
                <a:gd name="T50" fmla="*/ 0 w 3704"/>
                <a:gd name="T51" fmla="*/ 0 h 784"/>
                <a:gd name="T52" fmla="*/ 0 w 3704"/>
                <a:gd name="T53" fmla="*/ 0 h 784"/>
                <a:gd name="T54" fmla="*/ 0 w 3704"/>
                <a:gd name="T55" fmla="*/ 0 h 784"/>
                <a:gd name="T56" fmla="*/ 0 w 3704"/>
                <a:gd name="T57" fmla="*/ 0 h 784"/>
                <a:gd name="T58" fmla="*/ 0 w 3704"/>
                <a:gd name="T59" fmla="*/ 0 h 784"/>
                <a:gd name="T60" fmla="*/ 0 w 3704"/>
                <a:gd name="T61" fmla="*/ 0 h 784"/>
                <a:gd name="T62" fmla="*/ 0 w 3704"/>
                <a:gd name="T63" fmla="*/ 0 h 784"/>
                <a:gd name="T64" fmla="*/ 0 w 3704"/>
                <a:gd name="T65" fmla="*/ 0 h 784"/>
                <a:gd name="T66" fmla="*/ 0 w 3704"/>
                <a:gd name="T67" fmla="*/ 0 h 784"/>
                <a:gd name="T68" fmla="*/ 0 w 3704"/>
                <a:gd name="T69" fmla="*/ 0 h 784"/>
                <a:gd name="T70" fmla="*/ 0 w 3704"/>
                <a:gd name="T71" fmla="*/ 0 h 784"/>
                <a:gd name="T72" fmla="*/ 0 w 3704"/>
                <a:gd name="T73" fmla="*/ 0 h 784"/>
                <a:gd name="T74" fmla="*/ 0 w 3704"/>
                <a:gd name="T75" fmla="*/ 0 h 784"/>
                <a:gd name="T76" fmla="*/ 0 w 3704"/>
                <a:gd name="T77" fmla="*/ 0 h 784"/>
                <a:gd name="T78" fmla="*/ 0 w 3704"/>
                <a:gd name="T79" fmla="*/ 0 h 784"/>
                <a:gd name="T80" fmla="*/ 0 w 3704"/>
                <a:gd name="T81" fmla="*/ 0 h 784"/>
                <a:gd name="T82" fmla="*/ 0 w 3704"/>
                <a:gd name="T83" fmla="*/ 0 h 784"/>
                <a:gd name="T84" fmla="*/ 0 w 3704"/>
                <a:gd name="T85" fmla="*/ 0 h 784"/>
                <a:gd name="T86" fmla="*/ 0 w 3704"/>
                <a:gd name="T87" fmla="*/ 0 h 784"/>
                <a:gd name="T88" fmla="*/ 0 w 3704"/>
                <a:gd name="T89" fmla="*/ 0 h 784"/>
                <a:gd name="T90" fmla="*/ 0 w 3704"/>
                <a:gd name="T91" fmla="*/ 0 h 784"/>
                <a:gd name="T92" fmla="*/ 0 w 3704"/>
                <a:gd name="T93" fmla="*/ 0 h 784"/>
                <a:gd name="T94" fmla="*/ 0 w 3704"/>
                <a:gd name="T95" fmla="*/ 0 h 784"/>
                <a:gd name="T96" fmla="*/ 0 w 3704"/>
                <a:gd name="T97" fmla="*/ 0 h 7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04"/>
                <a:gd name="T148" fmla="*/ 0 h 784"/>
                <a:gd name="T149" fmla="*/ 3704 w 3704"/>
                <a:gd name="T150" fmla="*/ 784 h 78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04" h="784">
                  <a:moveTo>
                    <a:pt x="3673" y="525"/>
                  </a:moveTo>
                  <a:lnTo>
                    <a:pt x="3681" y="519"/>
                  </a:lnTo>
                  <a:lnTo>
                    <a:pt x="3689" y="516"/>
                  </a:lnTo>
                  <a:lnTo>
                    <a:pt x="3696" y="512"/>
                  </a:lnTo>
                  <a:lnTo>
                    <a:pt x="3704" y="510"/>
                  </a:lnTo>
                  <a:lnTo>
                    <a:pt x="3668" y="498"/>
                  </a:lnTo>
                  <a:lnTo>
                    <a:pt x="3598" y="474"/>
                  </a:lnTo>
                  <a:lnTo>
                    <a:pt x="3498" y="442"/>
                  </a:lnTo>
                  <a:lnTo>
                    <a:pt x="3369" y="402"/>
                  </a:lnTo>
                  <a:lnTo>
                    <a:pt x="3294" y="380"/>
                  </a:lnTo>
                  <a:lnTo>
                    <a:pt x="3212" y="357"/>
                  </a:lnTo>
                  <a:lnTo>
                    <a:pt x="3124" y="334"/>
                  </a:lnTo>
                  <a:lnTo>
                    <a:pt x="3029" y="309"/>
                  </a:lnTo>
                  <a:lnTo>
                    <a:pt x="2928" y="284"/>
                  </a:lnTo>
                  <a:lnTo>
                    <a:pt x="2821" y="259"/>
                  </a:lnTo>
                  <a:lnTo>
                    <a:pt x="2709" y="234"/>
                  </a:lnTo>
                  <a:lnTo>
                    <a:pt x="2590" y="209"/>
                  </a:lnTo>
                  <a:lnTo>
                    <a:pt x="2466" y="184"/>
                  </a:lnTo>
                  <a:lnTo>
                    <a:pt x="2338" y="160"/>
                  </a:lnTo>
                  <a:lnTo>
                    <a:pt x="2204" y="137"/>
                  </a:lnTo>
                  <a:lnTo>
                    <a:pt x="2065" y="115"/>
                  </a:lnTo>
                  <a:lnTo>
                    <a:pt x="1923" y="95"/>
                  </a:lnTo>
                  <a:lnTo>
                    <a:pt x="1775" y="74"/>
                  </a:lnTo>
                  <a:lnTo>
                    <a:pt x="1624" y="58"/>
                  </a:lnTo>
                  <a:lnTo>
                    <a:pt x="1468" y="42"/>
                  </a:lnTo>
                  <a:lnTo>
                    <a:pt x="1309" y="28"/>
                  </a:lnTo>
                  <a:lnTo>
                    <a:pt x="1146" y="17"/>
                  </a:lnTo>
                  <a:lnTo>
                    <a:pt x="980" y="9"/>
                  </a:lnTo>
                  <a:lnTo>
                    <a:pt x="810" y="3"/>
                  </a:lnTo>
                  <a:lnTo>
                    <a:pt x="638" y="0"/>
                  </a:lnTo>
                  <a:lnTo>
                    <a:pt x="463" y="1"/>
                  </a:lnTo>
                  <a:lnTo>
                    <a:pt x="286" y="5"/>
                  </a:lnTo>
                  <a:lnTo>
                    <a:pt x="106" y="13"/>
                  </a:lnTo>
                  <a:lnTo>
                    <a:pt x="102" y="16"/>
                  </a:lnTo>
                  <a:lnTo>
                    <a:pt x="89" y="26"/>
                  </a:lnTo>
                  <a:lnTo>
                    <a:pt x="73" y="41"/>
                  </a:lnTo>
                  <a:lnTo>
                    <a:pt x="52" y="62"/>
                  </a:lnTo>
                  <a:lnTo>
                    <a:pt x="42" y="74"/>
                  </a:lnTo>
                  <a:lnTo>
                    <a:pt x="33" y="88"/>
                  </a:lnTo>
                  <a:lnTo>
                    <a:pt x="24" y="103"/>
                  </a:lnTo>
                  <a:lnTo>
                    <a:pt x="15" y="118"/>
                  </a:lnTo>
                  <a:lnTo>
                    <a:pt x="9" y="135"/>
                  </a:lnTo>
                  <a:lnTo>
                    <a:pt x="4" y="153"/>
                  </a:lnTo>
                  <a:lnTo>
                    <a:pt x="2" y="162"/>
                  </a:lnTo>
                  <a:lnTo>
                    <a:pt x="1" y="172"/>
                  </a:lnTo>
                  <a:lnTo>
                    <a:pt x="0" y="181"/>
                  </a:lnTo>
                  <a:lnTo>
                    <a:pt x="0" y="191"/>
                  </a:lnTo>
                  <a:lnTo>
                    <a:pt x="29" y="192"/>
                  </a:lnTo>
                  <a:lnTo>
                    <a:pt x="115" y="197"/>
                  </a:lnTo>
                  <a:lnTo>
                    <a:pt x="250" y="205"/>
                  </a:lnTo>
                  <a:lnTo>
                    <a:pt x="427" y="216"/>
                  </a:lnTo>
                  <a:lnTo>
                    <a:pt x="642" y="231"/>
                  </a:lnTo>
                  <a:lnTo>
                    <a:pt x="885" y="248"/>
                  </a:lnTo>
                  <a:lnTo>
                    <a:pt x="1016" y="259"/>
                  </a:lnTo>
                  <a:lnTo>
                    <a:pt x="1152" y="271"/>
                  </a:lnTo>
                  <a:lnTo>
                    <a:pt x="1292" y="283"/>
                  </a:lnTo>
                  <a:lnTo>
                    <a:pt x="1434" y="297"/>
                  </a:lnTo>
                  <a:lnTo>
                    <a:pt x="1580" y="312"/>
                  </a:lnTo>
                  <a:lnTo>
                    <a:pt x="1728" y="328"/>
                  </a:lnTo>
                  <a:lnTo>
                    <a:pt x="1876" y="346"/>
                  </a:lnTo>
                  <a:lnTo>
                    <a:pt x="2025" y="364"/>
                  </a:lnTo>
                  <a:lnTo>
                    <a:pt x="2172" y="384"/>
                  </a:lnTo>
                  <a:lnTo>
                    <a:pt x="2318" y="405"/>
                  </a:lnTo>
                  <a:lnTo>
                    <a:pt x="2462" y="427"/>
                  </a:lnTo>
                  <a:lnTo>
                    <a:pt x="2602" y="451"/>
                  </a:lnTo>
                  <a:lnTo>
                    <a:pt x="2739" y="476"/>
                  </a:lnTo>
                  <a:lnTo>
                    <a:pt x="2870" y="502"/>
                  </a:lnTo>
                  <a:lnTo>
                    <a:pt x="2996" y="530"/>
                  </a:lnTo>
                  <a:lnTo>
                    <a:pt x="3116" y="560"/>
                  </a:lnTo>
                  <a:lnTo>
                    <a:pt x="3228" y="590"/>
                  </a:lnTo>
                  <a:lnTo>
                    <a:pt x="3332" y="622"/>
                  </a:lnTo>
                  <a:lnTo>
                    <a:pt x="3427" y="656"/>
                  </a:lnTo>
                  <a:lnTo>
                    <a:pt x="3513" y="691"/>
                  </a:lnTo>
                  <a:lnTo>
                    <a:pt x="3515" y="691"/>
                  </a:lnTo>
                  <a:lnTo>
                    <a:pt x="3521" y="693"/>
                  </a:lnTo>
                  <a:lnTo>
                    <a:pt x="3531" y="697"/>
                  </a:lnTo>
                  <a:lnTo>
                    <a:pt x="3543" y="704"/>
                  </a:lnTo>
                  <a:lnTo>
                    <a:pt x="3550" y="709"/>
                  </a:lnTo>
                  <a:lnTo>
                    <a:pt x="3558" y="716"/>
                  </a:lnTo>
                  <a:lnTo>
                    <a:pt x="3565" y="723"/>
                  </a:lnTo>
                  <a:lnTo>
                    <a:pt x="3573" y="732"/>
                  </a:lnTo>
                  <a:lnTo>
                    <a:pt x="3581" y="743"/>
                  </a:lnTo>
                  <a:lnTo>
                    <a:pt x="3590" y="755"/>
                  </a:lnTo>
                  <a:lnTo>
                    <a:pt x="3598" y="768"/>
                  </a:lnTo>
                  <a:lnTo>
                    <a:pt x="3607" y="784"/>
                  </a:lnTo>
                  <a:lnTo>
                    <a:pt x="3605" y="746"/>
                  </a:lnTo>
                  <a:lnTo>
                    <a:pt x="3605" y="708"/>
                  </a:lnTo>
                  <a:lnTo>
                    <a:pt x="3606" y="689"/>
                  </a:lnTo>
                  <a:lnTo>
                    <a:pt x="3607" y="670"/>
                  </a:lnTo>
                  <a:lnTo>
                    <a:pt x="3609" y="652"/>
                  </a:lnTo>
                  <a:lnTo>
                    <a:pt x="3613" y="634"/>
                  </a:lnTo>
                  <a:lnTo>
                    <a:pt x="3616" y="617"/>
                  </a:lnTo>
                  <a:lnTo>
                    <a:pt x="3620" y="601"/>
                  </a:lnTo>
                  <a:lnTo>
                    <a:pt x="3626" y="585"/>
                  </a:lnTo>
                  <a:lnTo>
                    <a:pt x="3634" y="571"/>
                  </a:lnTo>
                  <a:lnTo>
                    <a:pt x="3642" y="557"/>
                  </a:lnTo>
                  <a:lnTo>
                    <a:pt x="3651" y="545"/>
                  </a:lnTo>
                  <a:lnTo>
                    <a:pt x="3661" y="534"/>
                  </a:lnTo>
                  <a:lnTo>
                    <a:pt x="3673" y="525"/>
                  </a:lnTo>
                  <a:close/>
                </a:path>
              </a:pathLst>
            </a:custGeom>
            <a:solidFill>
              <a:srgbClr val="5379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5" name="Freeform 73"/>
            <p:cNvSpPr>
              <a:spLocks/>
            </p:cNvSpPr>
            <p:nvPr/>
          </p:nvSpPr>
          <p:spPr bwMode="auto">
            <a:xfrm>
              <a:off x="4244" y="3028"/>
              <a:ext cx="173" cy="86"/>
            </a:xfrm>
            <a:custGeom>
              <a:avLst/>
              <a:gdLst>
                <a:gd name="T0" fmla="*/ 0 w 1040"/>
                <a:gd name="T1" fmla="*/ 0 h 517"/>
                <a:gd name="T2" fmla="*/ 0 w 1040"/>
                <a:gd name="T3" fmla="*/ 0 h 517"/>
                <a:gd name="T4" fmla="*/ 0 w 1040"/>
                <a:gd name="T5" fmla="*/ 0 h 517"/>
                <a:gd name="T6" fmla="*/ 0 w 1040"/>
                <a:gd name="T7" fmla="*/ 0 h 517"/>
                <a:gd name="T8" fmla="*/ 0 w 1040"/>
                <a:gd name="T9" fmla="*/ 0 h 517"/>
                <a:gd name="T10" fmla="*/ 0 w 1040"/>
                <a:gd name="T11" fmla="*/ 0 h 517"/>
                <a:gd name="T12" fmla="*/ 0 w 1040"/>
                <a:gd name="T13" fmla="*/ 0 h 517"/>
                <a:gd name="T14" fmla="*/ 0 w 1040"/>
                <a:gd name="T15" fmla="*/ 0 h 517"/>
                <a:gd name="T16" fmla="*/ 0 w 1040"/>
                <a:gd name="T17" fmla="*/ 0 h 517"/>
                <a:gd name="T18" fmla="*/ 0 w 1040"/>
                <a:gd name="T19" fmla="*/ 0 h 517"/>
                <a:gd name="T20" fmla="*/ 0 w 1040"/>
                <a:gd name="T21" fmla="*/ 0 h 517"/>
                <a:gd name="T22" fmla="*/ 0 w 1040"/>
                <a:gd name="T23" fmla="*/ 0 h 517"/>
                <a:gd name="T24" fmla="*/ 0 w 1040"/>
                <a:gd name="T25" fmla="*/ 0 h 517"/>
                <a:gd name="T26" fmla="*/ 0 w 1040"/>
                <a:gd name="T27" fmla="*/ 0 h 517"/>
                <a:gd name="T28" fmla="*/ 0 w 1040"/>
                <a:gd name="T29" fmla="*/ 0 h 517"/>
                <a:gd name="T30" fmla="*/ 0 w 1040"/>
                <a:gd name="T31" fmla="*/ 0 h 517"/>
                <a:gd name="T32" fmla="*/ 0 w 1040"/>
                <a:gd name="T33" fmla="*/ 0 h 517"/>
                <a:gd name="T34" fmla="*/ 0 w 1040"/>
                <a:gd name="T35" fmla="*/ 0 h 517"/>
                <a:gd name="T36" fmla="*/ 0 w 1040"/>
                <a:gd name="T37" fmla="*/ 0 h 517"/>
                <a:gd name="T38" fmla="*/ 0 w 1040"/>
                <a:gd name="T39" fmla="*/ 0 h 517"/>
                <a:gd name="T40" fmla="*/ 0 w 1040"/>
                <a:gd name="T41" fmla="*/ 0 h 517"/>
                <a:gd name="T42" fmla="*/ 0 w 1040"/>
                <a:gd name="T43" fmla="*/ 0 h 517"/>
                <a:gd name="T44" fmla="*/ 0 w 1040"/>
                <a:gd name="T45" fmla="*/ 0 h 517"/>
                <a:gd name="T46" fmla="*/ 0 w 1040"/>
                <a:gd name="T47" fmla="*/ 0 h 517"/>
                <a:gd name="T48" fmla="*/ 0 w 1040"/>
                <a:gd name="T49" fmla="*/ 0 h 517"/>
                <a:gd name="T50" fmla="*/ 0 w 1040"/>
                <a:gd name="T51" fmla="*/ 0 h 517"/>
                <a:gd name="T52" fmla="*/ 0 w 1040"/>
                <a:gd name="T53" fmla="*/ 0 h 517"/>
                <a:gd name="T54" fmla="*/ 0 w 1040"/>
                <a:gd name="T55" fmla="*/ 0 h 517"/>
                <a:gd name="T56" fmla="*/ 0 w 1040"/>
                <a:gd name="T57" fmla="*/ 0 h 517"/>
                <a:gd name="T58" fmla="*/ 0 w 1040"/>
                <a:gd name="T59" fmla="*/ 0 h 517"/>
                <a:gd name="T60" fmla="*/ 0 w 1040"/>
                <a:gd name="T61" fmla="*/ 0 h 517"/>
                <a:gd name="T62" fmla="*/ 0 w 1040"/>
                <a:gd name="T63" fmla="*/ 0 h 517"/>
                <a:gd name="T64" fmla="*/ 0 w 1040"/>
                <a:gd name="T65" fmla="*/ 0 h 517"/>
                <a:gd name="T66" fmla="*/ 0 w 1040"/>
                <a:gd name="T67" fmla="*/ 0 h 517"/>
                <a:gd name="T68" fmla="*/ 0 w 1040"/>
                <a:gd name="T69" fmla="*/ 0 h 517"/>
                <a:gd name="T70" fmla="*/ 0 w 1040"/>
                <a:gd name="T71" fmla="*/ 0 h 517"/>
                <a:gd name="T72" fmla="*/ 0 w 1040"/>
                <a:gd name="T73" fmla="*/ 0 h 517"/>
                <a:gd name="T74" fmla="*/ 0 w 1040"/>
                <a:gd name="T75" fmla="*/ 0 h 517"/>
                <a:gd name="T76" fmla="*/ 0 w 1040"/>
                <a:gd name="T77" fmla="*/ 0 h 517"/>
                <a:gd name="T78" fmla="*/ 0 w 1040"/>
                <a:gd name="T79" fmla="*/ 0 h 517"/>
                <a:gd name="T80" fmla="*/ 0 w 1040"/>
                <a:gd name="T81" fmla="*/ 0 h 517"/>
                <a:gd name="T82" fmla="*/ 0 w 1040"/>
                <a:gd name="T83" fmla="*/ 0 h 517"/>
                <a:gd name="T84" fmla="*/ 0 w 1040"/>
                <a:gd name="T85" fmla="*/ 0 h 517"/>
                <a:gd name="T86" fmla="*/ 0 w 1040"/>
                <a:gd name="T87" fmla="*/ 0 h 517"/>
                <a:gd name="T88" fmla="*/ 0 w 1040"/>
                <a:gd name="T89" fmla="*/ 0 h 517"/>
                <a:gd name="T90" fmla="*/ 0 w 1040"/>
                <a:gd name="T91" fmla="*/ 0 h 5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40"/>
                <a:gd name="T139" fmla="*/ 0 h 517"/>
                <a:gd name="T140" fmla="*/ 1040 w 1040"/>
                <a:gd name="T141" fmla="*/ 517 h 5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40" h="517">
                  <a:moveTo>
                    <a:pt x="23" y="0"/>
                  </a:moveTo>
                  <a:lnTo>
                    <a:pt x="17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40"/>
                  </a:lnTo>
                  <a:lnTo>
                    <a:pt x="6" y="58"/>
                  </a:lnTo>
                  <a:lnTo>
                    <a:pt x="11" y="70"/>
                  </a:lnTo>
                  <a:lnTo>
                    <a:pt x="15" y="85"/>
                  </a:lnTo>
                  <a:lnTo>
                    <a:pt x="22" y="100"/>
                  </a:lnTo>
                  <a:lnTo>
                    <a:pt x="30" y="117"/>
                  </a:lnTo>
                  <a:lnTo>
                    <a:pt x="39" y="135"/>
                  </a:lnTo>
                  <a:lnTo>
                    <a:pt x="50" y="155"/>
                  </a:lnTo>
                  <a:lnTo>
                    <a:pt x="62" y="176"/>
                  </a:lnTo>
                  <a:lnTo>
                    <a:pt x="78" y="197"/>
                  </a:lnTo>
                  <a:lnTo>
                    <a:pt x="95" y="218"/>
                  </a:lnTo>
                  <a:lnTo>
                    <a:pt x="114" y="241"/>
                  </a:lnTo>
                  <a:lnTo>
                    <a:pt x="136" y="263"/>
                  </a:lnTo>
                  <a:lnTo>
                    <a:pt x="160" y="286"/>
                  </a:lnTo>
                  <a:lnTo>
                    <a:pt x="187" y="309"/>
                  </a:lnTo>
                  <a:lnTo>
                    <a:pt x="217" y="331"/>
                  </a:lnTo>
                  <a:lnTo>
                    <a:pt x="250" y="353"/>
                  </a:lnTo>
                  <a:lnTo>
                    <a:pt x="286" y="374"/>
                  </a:lnTo>
                  <a:lnTo>
                    <a:pt x="325" y="395"/>
                  </a:lnTo>
                  <a:lnTo>
                    <a:pt x="368" y="414"/>
                  </a:lnTo>
                  <a:lnTo>
                    <a:pt x="415" y="433"/>
                  </a:lnTo>
                  <a:lnTo>
                    <a:pt x="464" y="450"/>
                  </a:lnTo>
                  <a:lnTo>
                    <a:pt x="518" y="465"/>
                  </a:lnTo>
                  <a:lnTo>
                    <a:pt x="576" y="479"/>
                  </a:lnTo>
                  <a:lnTo>
                    <a:pt x="638" y="491"/>
                  </a:lnTo>
                  <a:lnTo>
                    <a:pt x="704" y="500"/>
                  </a:lnTo>
                  <a:lnTo>
                    <a:pt x="774" y="508"/>
                  </a:lnTo>
                  <a:lnTo>
                    <a:pt x="849" y="514"/>
                  </a:lnTo>
                  <a:lnTo>
                    <a:pt x="929" y="517"/>
                  </a:lnTo>
                  <a:lnTo>
                    <a:pt x="1014" y="517"/>
                  </a:lnTo>
                  <a:lnTo>
                    <a:pt x="1019" y="517"/>
                  </a:lnTo>
                  <a:lnTo>
                    <a:pt x="1024" y="515"/>
                  </a:lnTo>
                  <a:lnTo>
                    <a:pt x="1029" y="513"/>
                  </a:lnTo>
                  <a:lnTo>
                    <a:pt x="1032" y="509"/>
                  </a:lnTo>
                  <a:lnTo>
                    <a:pt x="1036" y="506"/>
                  </a:lnTo>
                  <a:lnTo>
                    <a:pt x="1038" y="500"/>
                  </a:lnTo>
                  <a:lnTo>
                    <a:pt x="1040" y="496"/>
                  </a:lnTo>
                  <a:lnTo>
                    <a:pt x="1040" y="490"/>
                  </a:lnTo>
                  <a:lnTo>
                    <a:pt x="1040" y="484"/>
                  </a:lnTo>
                  <a:lnTo>
                    <a:pt x="1038" y="480"/>
                  </a:lnTo>
                  <a:lnTo>
                    <a:pt x="1036" y="475"/>
                  </a:lnTo>
                  <a:lnTo>
                    <a:pt x="1032" y="471"/>
                  </a:lnTo>
                  <a:lnTo>
                    <a:pt x="1028" y="469"/>
                  </a:lnTo>
                  <a:lnTo>
                    <a:pt x="1023" y="465"/>
                  </a:lnTo>
                  <a:lnTo>
                    <a:pt x="1019" y="464"/>
                  </a:lnTo>
                  <a:lnTo>
                    <a:pt x="1013" y="464"/>
                  </a:lnTo>
                  <a:lnTo>
                    <a:pt x="933" y="463"/>
                  </a:lnTo>
                  <a:lnTo>
                    <a:pt x="858" y="461"/>
                  </a:lnTo>
                  <a:lnTo>
                    <a:pt x="786" y="455"/>
                  </a:lnTo>
                  <a:lnTo>
                    <a:pt x="720" y="449"/>
                  </a:lnTo>
                  <a:lnTo>
                    <a:pt x="657" y="440"/>
                  </a:lnTo>
                  <a:lnTo>
                    <a:pt x="599" y="427"/>
                  </a:lnTo>
                  <a:lnTo>
                    <a:pt x="544" y="415"/>
                  </a:lnTo>
                  <a:lnTo>
                    <a:pt x="493" y="400"/>
                  </a:lnTo>
                  <a:lnTo>
                    <a:pt x="445" y="385"/>
                  </a:lnTo>
                  <a:lnTo>
                    <a:pt x="401" y="368"/>
                  </a:lnTo>
                  <a:lnTo>
                    <a:pt x="361" y="350"/>
                  </a:lnTo>
                  <a:lnTo>
                    <a:pt x="324" y="331"/>
                  </a:lnTo>
                  <a:lnTo>
                    <a:pt x="290" y="310"/>
                  </a:lnTo>
                  <a:lnTo>
                    <a:pt x="259" y="290"/>
                  </a:lnTo>
                  <a:lnTo>
                    <a:pt x="229" y="270"/>
                  </a:lnTo>
                  <a:lnTo>
                    <a:pt x="205" y="250"/>
                  </a:lnTo>
                  <a:lnTo>
                    <a:pt x="181" y="228"/>
                  </a:lnTo>
                  <a:lnTo>
                    <a:pt x="160" y="208"/>
                  </a:lnTo>
                  <a:lnTo>
                    <a:pt x="142" y="187"/>
                  </a:lnTo>
                  <a:lnTo>
                    <a:pt x="126" y="168"/>
                  </a:lnTo>
                  <a:lnTo>
                    <a:pt x="112" y="148"/>
                  </a:lnTo>
                  <a:lnTo>
                    <a:pt x="99" y="130"/>
                  </a:lnTo>
                  <a:lnTo>
                    <a:pt x="89" y="112"/>
                  </a:lnTo>
                  <a:lnTo>
                    <a:pt x="80" y="95"/>
                  </a:lnTo>
                  <a:lnTo>
                    <a:pt x="72" y="80"/>
                  </a:lnTo>
                  <a:lnTo>
                    <a:pt x="67" y="66"/>
                  </a:lnTo>
                  <a:lnTo>
                    <a:pt x="62" y="54"/>
                  </a:lnTo>
                  <a:lnTo>
                    <a:pt x="59" y="43"/>
                  </a:lnTo>
                  <a:lnTo>
                    <a:pt x="54" y="29"/>
                  </a:lnTo>
                  <a:lnTo>
                    <a:pt x="53" y="23"/>
                  </a:lnTo>
                  <a:lnTo>
                    <a:pt x="52" y="17"/>
                  </a:lnTo>
                  <a:lnTo>
                    <a:pt x="50" y="13"/>
                  </a:lnTo>
                  <a:lnTo>
                    <a:pt x="46" y="8"/>
                  </a:lnTo>
                  <a:lnTo>
                    <a:pt x="42" y="5"/>
                  </a:lnTo>
                  <a:lnTo>
                    <a:pt x="39" y="3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157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6" name="Freeform 74"/>
            <p:cNvSpPr>
              <a:spLocks/>
            </p:cNvSpPr>
            <p:nvPr/>
          </p:nvSpPr>
          <p:spPr bwMode="auto">
            <a:xfrm>
              <a:off x="4083" y="3851"/>
              <a:ext cx="829" cy="199"/>
            </a:xfrm>
            <a:custGeom>
              <a:avLst/>
              <a:gdLst>
                <a:gd name="T0" fmla="*/ 0 w 4976"/>
                <a:gd name="T1" fmla="*/ 0 h 1196"/>
                <a:gd name="T2" fmla="*/ 0 w 4976"/>
                <a:gd name="T3" fmla="*/ 0 h 1196"/>
                <a:gd name="T4" fmla="*/ 0 w 4976"/>
                <a:gd name="T5" fmla="*/ 0 h 1196"/>
                <a:gd name="T6" fmla="*/ 0 w 4976"/>
                <a:gd name="T7" fmla="*/ 0 h 1196"/>
                <a:gd name="T8" fmla="*/ 0 w 4976"/>
                <a:gd name="T9" fmla="*/ 0 h 1196"/>
                <a:gd name="T10" fmla="*/ 0 w 4976"/>
                <a:gd name="T11" fmla="*/ 0 h 1196"/>
                <a:gd name="T12" fmla="*/ 0 w 4976"/>
                <a:gd name="T13" fmla="*/ 0 h 1196"/>
                <a:gd name="T14" fmla="*/ 0 w 4976"/>
                <a:gd name="T15" fmla="*/ 0 h 1196"/>
                <a:gd name="T16" fmla="*/ 0 w 4976"/>
                <a:gd name="T17" fmla="*/ 0 h 1196"/>
                <a:gd name="T18" fmla="*/ 0 w 4976"/>
                <a:gd name="T19" fmla="*/ 0 h 1196"/>
                <a:gd name="T20" fmla="*/ 0 w 4976"/>
                <a:gd name="T21" fmla="*/ 0 h 1196"/>
                <a:gd name="T22" fmla="*/ 0 w 4976"/>
                <a:gd name="T23" fmla="*/ 0 h 1196"/>
                <a:gd name="T24" fmla="*/ 0 w 4976"/>
                <a:gd name="T25" fmla="*/ 0 h 1196"/>
                <a:gd name="T26" fmla="*/ 0 w 4976"/>
                <a:gd name="T27" fmla="*/ 0 h 1196"/>
                <a:gd name="T28" fmla="*/ 0 w 4976"/>
                <a:gd name="T29" fmla="*/ 0 h 1196"/>
                <a:gd name="T30" fmla="*/ 0 w 4976"/>
                <a:gd name="T31" fmla="*/ 0 h 1196"/>
                <a:gd name="T32" fmla="*/ 0 w 4976"/>
                <a:gd name="T33" fmla="*/ 0 h 1196"/>
                <a:gd name="T34" fmla="*/ 0 w 4976"/>
                <a:gd name="T35" fmla="*/ 0 h 1196"/>
                <a:gd name="T36" fmla="*/ 0 w 4976"/>
                <a:gd name="T37" fmla="*/ 0 h 1196"/>
                <a:gd name="T38" fmla="*/ 0 w 4976"/>
                <a:gd name="T39" fmla="*/ 0 h 1196"/>
                <a:gd name="T40" fmla="*/ 0 w 4976"/>
                <a:gd name="T41" fmla="*/ 0 h 1196"/>
                <a:gd name="T42" fmla="*/ 0 w 4976"/>
                <a:gd name="T43" fmla="*/ 0 h 1196"/>
                <a:gd name="T44" fmla="*/ 0 w 4976"/>
                <a:gd name="T45" fmla="*/ 0 h 1196"/>
                <a:gd name="T46" fmla="*/ 0 w 4976"/>
                <a:gd name="T47" fmla="*/ 0 h 1196"/>
                <a:gd name="T48" fmla="*/ 0 w 4976"/>
                <a:gd name="T49" fmla="*/ 0 h 1196"/>
                <a:gd name="T50" fmla="*/ 0 w 4976"/>
                <a:gd name="T51" fmla="*/ 0 h 1196"/>
                <a:gd name="T52" fmla="*/ 0 w 4976"/>
                <a:gd name="T53" fmla="*/ 0 h 1196"/>
                <a:gd name="T54" fmla="*/ 0 w 4976"/>
                <a:gd name="T55" fmla="*/ 0 h 1196"/>
                <a:gd name="T56" fmla="*/ 0 w 4976"/>
                <a:gd name="T57" fmla="*/ 0 h 1196"/>
                <a:gd name="T58" fmla="*/ 0 w 4976"/>
                <a:gd name="T59" fmla="*/ 0 h 1196"/>
                <a:gd name="T60" fmla="*/ 0 w 4976"/>
                <a:gd name="T61" fmla="*/ 0 h 1196"/>
                <a:gd name="T62" fmla="*/ 0 w 4976"/>
                <a:gd name="T63" fmla="*/ 0 h 1196"/>
                <a:gd name="T64" fmla="*/ 0 w 4976"/>
                <a:gd name="T65" fmla="*/ 0 h 1196"/>
                <a:gd name="T66" fmla="*/ 0 w 4976"/>
                <a:gd name="T67" fmla="*/ 0 h 1196"/>
                <a:gd name="T68" fmla="*/ 0 w 4976"/>
                <a:gd name="T69" fmla="*/ 0 h 1196"/>
                <a:gd name="T70" fmla="*/ 0 w 4976"/>
                <a:gd name="T71" fmla="*/ 0 h 1196"/>
                <a:gd name="T72" fmla="*/ 0 w 4976"/>
                <a:gd name="T73" fmla="*/ 0 h 1196"/>
                <a:gd name="T74" fmla="*/ 0 w 4976"/>
                <a:gd name="T75" fmla="*/ 0 h 1196"/>
                <a:gd name="T76" fmla="*/ 0 w 4976"/>
                <a:gd name="T77" fmla="*/ 0 h 1196"/>
                <a:gd name="T78" fmla="*/ 0 w 4976"/>
                <a:gd name="T79" fmla="*/ 0 h 1196"/>
                <a:gd name="T80" fmla="*/ 0 w 4976"/>
                <a:gd name="T81" fmla="*/ 0 h 1196"/>
                <a:gd name="T82" fmla="*/ 0 w 4976"/>
                <a:gd name="T83" fmla="*/ 0 h 1196"/>
                <a:gd name="T84" fmla="*/ 0 w 4976"/>
                <a:gd name="T85" fmla="*/ 0 h 1196"/>
                <a:gd name="T86" fmla="*/ 0 w 4976"/>
                <a:gd name="T87" fmla="*/ 0 h 1196"/>
                <a:gd name="T88" fmla="*/ 0 w 4976"/>
                <a:gd name="T89" fmla="*/ 0 h 1196"/>
                <a:gd name="T90" fmla="*/ 0 w 4976"/>
                <a:gd name="T91" fmla="*/ 0 h 1196"/>
                <a:gd name="T92" fmla="*/ 0 w 4976"/>
                <a:gd name="T93" fmla="*/ 0 h 1196"/>
                <a:gd name="T94" fmla="*/ 0 w 4976"/>
                <a:gd name="T95" fmla="*/ 0 h 1196"/>
                <a:gd name="T96" fmla="*/ 0 w 4976"/>
                <a:gd name="T97" fmla="*/ 0 h 1196"/>
                <a:gd name="T98" fmla="*/ 0 w 4976"/>
                <a:gd name="T99" fmla="*/ 0 h 1196"/>
                <a:gd name="T100" fmla="*/ 0 w 4976"/>
                <a:gd name="T101" fmla="*/ 0 h 1196"/>
                <a:gd name="T102" fmla="*/ 0 w 4976"/>
                <a:gd name="T103" fmla="*/ 0 h 1196"/>
                <a:gd name="T104" fmla="*/ 0 w 4976"/>
                <a:gd name="T105" fmla="*/ 0 h 1196"/>
                <a:gd name="T106" fmla="*/ 0 w 4976"/>
                <a:gd name="T107" fmla="*/ 0 h 1196"/>
                <a:gd name="T108" fmla="*/ 0 w 4976"/>
                <a:gd name="T109" fmla="*/ 0 h 1196"/>
                <a:gd name="T110" fmla="*/ 0 w 4976"/>
                <a:gd name="T111" fmla="*/ 0 h 1196"/>
                <a:gd name="T112" fmla="*/ 0 w 4976"/>
                <a:gd name="T113" fmla="*/ 0 h 1196"/>
                <a:gd name="T114" fmla="*/ 0 w 4976"/>
                <a:gd name="T115" fmla="*/ 0 h 119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76"/>
                <a:gd name="T175" fmla="*/ 0 h 1196"/>
                <a:gd name="T176" fmla="*/ 4976 w 4976"/>
                <a:gd name="T177" fmla="*/ 1196 h 119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76" h="1196">
                  <a:moveTo>
                    <a:pt x="0" y="0"/>
                  </a:moveTo>
                  <a:lnTo>
                    <a:pt x="214" y="553"/>
                  </a:lnTo>
                  <a:lnTo>
                    <a:pt x="231" y="555"/>
                  </a:lnTo>
                  <a:lnTo>
                    <a:pt x="279" y="560"/>
                  </a:lnTo>
                  <a:lnTo>
                    <a:pt x="356" y="569"/>
                  </a:lnTo>
                  <a:lnTo>
                    <a:pt x="456" y="583"/>
                  </a:lnTo>
                  <a:lnTo>
                    <a:pt x="576" y="601"/>
                  </a:lnTo>
                  <a:lnTo>
                    <a:pt x="714" y="624"/>
                  </a:lnTo>
                  <a:lnTo>
                    <a:pt x="788" y="638"/>
                  </a:lnTo>
                  <a:lnTo>
                    <a:pt x="864" y="652"/>
                  </a:lnTo>
                  <a:lnTo>
                    <a:pt x="944" y="668"/>
                  </a:lnTo>
                  <a:lnTo>
                    <a:pt x="1025" y="686"/>
                  </a:lnTo>
                  <a:lnTo>
                    <a:pt x="1107" y="705"/>
                  </a:lnTo>
                  <a:lnTo>
                    <a:pt x="1191" y="725"/>
                  </a:lnTo>
                  <a:lnTo>
                    <a:pt x="1275" y="748"/>
                  </a:lnTo>
                  <a:lnTo>
                    <a:pt x="1359" y="771"/>
                  </a:lnTo>
                  <a:lnTo>
                    <a:pt x="1442" y="797"/>
                  </a:lnTo>
                  <a:lnTo>
                    <a:pt x="1526" y="824"/>
                  </a:lnTo>
                  <a:lnTo>
                    <a:pt x="1607" y="853"/>
                  </a:lnTo>
                  <a:lnTo>
                    <a:pt x="1687" y="884"/>
                  </a:lnTo>
                  <a:lnTo>
                    <a:pt x="1766" y="916"/>
                  </a:lnTo>
                  <a:lnTo>
                    <a:pt x="1841" y="950"/>
                  </a:lnTo>
                  <a:lnTo>
                    <a:pt x="1913" y="986"/>
                  </a:lnTo>
                  <a:lnTo>
                    <a:pt x="1981" y="1024"/>
                  </a:lnTo>
                  <a:lnTo>
                    <a:pt x="2046" y="1063"/>
                  </a:lnTo>
                  <a:lnTo>
                    <a:pt x="2106" y="1106"/>
                  </a:lnTo>
                  <a:lnTo>
                    <a:pt x="2161" y="1150"/>
                  </a:lnTo>
                  <a:lnTo>
                    <a:pt x="2212" y="1196"/>
                  </a:lnTo>
                  <a:lnTo>
                    <a:pt x="2228" y="1188"/>
                  </a:lnTo>
                  <a:lnTo>
                    <a:pt x="2278" y="1168"/>
                  </a:lnTo>
                  <a:lnTo>
                    <a:pt x="2356" y="1137"/>
                  </a:lnTo>
                  <a:lnTo>
                    <a:pt x="2462" y="1098"/>
                  </a:lnTo>
                  <a:lnTo>
                    <a:pt x="2525" y="1076"/>
                  </a:lnTo>
                  <a:lnTo>
                    <a:pt x="2592" y="1052"/>
                  </a:lnTo>
                  <a:lnTo>
                    <a:pt x="2665" y="1028"/>
                  </a:lnTo>
                  <a:lnTo>
                    <a:pt x="2743" y="1003"/>
                  </a:lnTo>
                  <a:lnTo>
                    <a:pt x="2826" y="977"/>
                  </a:lnTo>
                  <a:lnTo>
                    <a:pt x="2912" y="951"/>
                  </a:lnTo>
                  <a:lnTo>
                    <a:pt x="3003" y="925"/>
                  </a:lnTo>
                  <a:lnTo>
                    <a:pt x="3097" y="900"/>
                  </a:lnTo>
                  <a:lnTo>
                    <a:pt x="3195" y="876"/>
                  </a:lnTo>
                  <a:lnTo>
                    <a:pt x="3296" y="851"/>
                  </a:lnTo>
                  <a:lnTo>
                    <a:pt x="3399" y="828"/>
                  </a:lnTo>
                  <a:lnTo>
                    <a:pt x="3505" y="807"/>
                  </a:lnTo>
                  <a:lnTo>
                    <a:pt x="3612" y="788"/>
                  </a:lnTo>
                  <a:lnTo>
                    <a:pt x="3721" y="770"/>
                  </a:lnTo>
                  <a:lnTo>
                    <a:pt x="3831" y="756"/>
                  </a:lnTo>
                  <a:lnTo>
                    <a:pt x="3941" y="743"/>
                  </a:lnTo>
                  <a:lnTo>
                    <a:pt x="4052" y="733"/>
                  </a:lnTo>
                  <a:lnTo>
                    <a:pt x="4164" y="726"/>
                  </a:lnTo>
                  <a:lnTo>
                    <a:pt x="4275" y="723"/>
                  </a:lnTo>
                  <a:lnTo>
                    <a:pt x="4385" y="723"/>
                  </a:lnTo>
                  <a:lnTo>
                    <a:pt x="4495" y="727"/>
                  </a:lnTo>
                  <a:lnTo>
                    <a:pt x="4603" y="736"/>
                  </a:lnTo>
                  <a:lnTo>
                    <a:pt x="4711" y="750"/>
                  </a:lnTo>
                  <a:lnTo>
                    <a:pt x="4815" y="767"/>
                  </a:lnTo>
                  <a:lnTo>
                    <a:pt x="4976" y="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8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7" name="Freeform 75"/>
            <p:cNvSpPr>
              <a:spLocks/>
            </p:cNvSpPr>
            <p:nvPr/>
          </p:nvSpPr>
          <p:spPr bwMode="auto">
            <a:xfrm>
              <a:off x="4518" y="3913"/>
              <a:ext cx="387" cy="71"/>
            </a:xfrm>
            <a:custGeom>
              <a:avLst/>
              <a:gdLst>
                <a:gd name="T0" fmla="*/ 0 w 2324"/>
                <a:gd name="T1" fmla="*/ 0 h 424"/>
                <a:gd name="T2" fmla="*/ 0 w 2324"/>
                <a:gd name="T3" fmla="*/ 0 h 424"/>
                <a:gd name="T4" fmla="*/ 0 w 2324"/>
                <a:gd name="T5" fmla="*/ 0 h 424"/>
                <a:gd name="T6" fmla="*/ 0 w 2324"/>
                <a:gd name="T7" fmla="*/ 0 h 424"/>
                <a:gd name="T8" fmla="*/ 0 w 2324"/>
                <a:gd name="T9" fmla="*/ 0 h 424"/>
                <a:gd name="T10" fmla="*/ 0 w 2324"/>
                <a:gd name="T11" fmla="*/ 0 h 424"/>
                <a:gd name="T12" fmla="*/ 0 w 2324"/>
                <a:gd name="T13" fmla="*/ 0 h 424"/>
                <a:gd name="T14" fmla="*/ 0 w 2324"/>
                <a:gd name="T15" fmla="*/ 0 h 424"/>
                <a:gd name="T16" fmla="*/ 0 w 2324"/>
                <a:gd name="T17" fmla="*/ 0 h 424"/>
                <a:gd name="T18" fmla="*/ 0 w 2324"/>
                <a:gd name="T19" fmla="*/ 0 h 424"/>
                <a:gd name="T20" fmla="*/ 0 w 2324"/>
                <a:gd name="T21" fmla="*/ 0 h 424"/>
                <a:gd name="T22" fmla="*/ 0 w 2324"/>
                <a:gd name="T23" fmla="*/ 0 h 424"/>
                <a:gd name="T24" fmla="*/ 0 w 2324"/>
                <a:gd name="T25" fmla="*/ 0 h 424"/>
                <a:gd name="T26" fmla="*/ 0 w 2324"/>
                <a:gd name="T27" fmla="*/ 0 h 424"/>
                <a:gd name="T28" fmla="*/ 0 w 2324"/>
                <a:gd name="T29" fmla="*/ 0 h 424"/>
                <a:gd name="T30" fmla="*/ 0 w 2324"/>
                <a:gd name="T31" fmla="*/ 0 h 424"/>
                <a:gd name="T32" fmla="*/ 0 w 2324"/>
                <a:gd name="T33" fmla="*/ 0 h 424"/>
                <a:gd name="T34" fmla="*/ 0 w 2324"/>
                <a:gd name="T35" fmla="*/ 0 h 424"/>
                <a:gd name="T36" fmla="*/ 0 w 2324"/>
                <a:gd name="T37" fmla="*/ 0 h 424"/>
                <a:gd name="T38" fmla="*/ 0 w 2324"/>
                <a:gd name="T39" fmla="*/ 0 h 424"/>
                <a:gd name="T40" fmla="*/ 0 w 2324"/>
                <a:gd name="T41" fmla="*/ 0 h 424"/>
                <a:gd name="T42" fmla="*/ 0 w 2324"/>
                <a:gd name="T43" fmla="*/ 0 h 424"/>
                <a:gd name="T44" fmla="*/ 0 w 2324"/>
                <a:gd name="T45" fmla="*/ 0 h 424"/>
                <a:gd name="T46" fmla="*/ 0 w 2324"/>
                <a:gd name="T47" fmla="*/ 0 h 424"/>
                <a:gd name="T48" fmla="*/ 0 w 2324"/>
                <a:gd name="T49" fmla="*/ 0 h 424"/>
                <a:gd name="T50" fmla="*/ 0 w 2324"/>
                <a:gd name="T51" fmla="*/ 0 h 424"/>
                <a:gd name="T52" fmla="*/ 0 w 2324"/>
                <a:gd name="T53" fmla="*/ 0 h 424"/>
                <a:gd name="T54" fmla="*/ 0 w 2324"/>
                <a:gd name="T55" fmla="*/ 0 h 424"/>
                <a:gd name="T56" fmla="*/ 0 w 2324"/>
                <a:gd name="T57" fmla="*/ 0 h 424"/>
                <a:gd name="T58" fmla="*/ 0 w 2324"/>
                <a:gd name="T59" fmla="*/ 0 h 424"/>
                <a:gd name="T60" fmla="*/ 0 w 2324"/>
                <a:gd name="T61" fmla="*/ 0 h 424"/>
                <a:gd name="T62" fmla="*/ 0 w 2324"/>
                <a:gd name="T63" fmla="*/ 0 h 424"/>
                <a:gd name="T64" fmla="*/ 0 w 2324"/>
                <a:gd name="T65" fmla="*/ 0 h 424"/>
                <a:gd name="T66" fmla="*/ 0 w 2324"/>
                <a:gd name="T67" fmla="*/ 0 h 424"/>
                <a:gd name="T68" fmla="*/ 0 w 2324"/>
                <a:gd name="T69" fmla="*/ 0 h 424"/>
                <a:gd name="T70" fmla="*/ 0 w 2324"/>
                <a:gd name="T71" fmla="*/ 0 h 424"/>
                <a:gd name="T72" fmla="*/ 0 w 2324"/>
                <a:gd name="T73" fmla="*/ 0 h 424"/>
                <a:gd name="T74" fmla="*/ 0 w 2324"/>
                <a:gd name="T75" fmla="*/ 0 h 424"/>
                <a:gd name="T76" fmla="*/ 0 w 2324"/>
                <a:gd name="T77" fmla="*/ 0 h 424"/>
                <a:gd name="T78" fmla="*/ 0 w 2324"/>
                <a:gd name="T79" fmla="*/ 0 h 424"/>
                <a:gd name="T80" fmla="*/ 0 w 2324"/>
                <a:gd name="T81" fmla="*/ 0 h 424"/>
                <a:gd name="T82" fmla="*/ 0 w 2324"/>
                <a:gd name="T83" fmla="*/ 0 h 424"/>
                <a:gd name="T84" fmla="*/ 0 w 2324"/>
                <a:gd name="T85" fmla="*/ 0 h 424"/>
                <a:gd name="T86" fmla="*/ 0 w 2324"/>
                <a:gd name="T87" fmla="*/ 0 h 424"/>
                <a:gd name="T88" fmla="*/ 0 w 2324"/>
                <a:gd name="T89" fmla="*/ 0 h 424"/>
                <a:gd name="T90" fmla="*/ 0 w 2324"/>
                <a:gd name="T91" fmla="*/ 0 h 424"/>
                <a:gd name="T92" fmla="*/ 0 w 2324"/>
                <a:gd name="T93" fmla="*/ 0 h 424"/>
                <a:gd name="T94" fmla="*/ 0 w 2324"/>
                <a:gd name="T95" fmla="*/ 0 h 424"/>
                <a:gd name="T96" fmla="*/ 0 w 2324"/>
                <a:gd name="T97" fmla="*/ 0 h 424"/>
                <a:gd name="T98" fmla="*/ 0 w 2324"/>
                <a:gd name="T99" fmla="*/ 0 h 424"/>
                <a:gd name="T100" fmla="*/ 0 w 2324"/>
                <a:gd name="T101" fmla="*/ 0 h 424"/>
                <a:gd name="T102" fmla="*/ 0 w 2324"/>
                <a:gd name="T103" fmla="*/ 0 h 424"/>
                <a:gd name="T104" fmla="*/ 0 w 2324"/>
                <a:gd name="T105" fmla="*/ 0 h 424"/>
                <a:gd name="T106" fmla="*/ 0 w 2324"/>
                <a:gd name="T107" fmla="*/ 0 h 424"/>
                <a:gd name="T108" fmla="*/ 0 w 2324"/>
                <a:gd name="T109" fmla="*/ 0 h 424"/>
                <a:gd name="T110" fmla="*/ 0 w 2324"/>
                <a:gd name="T111" fmla="*/ 0 h 4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24"/>
                <a:gd name="T169" fmla="*/ 0 h 424"/>
                <a:gd name="T170" fmla="*/ 2324 w 2324"/>
                <a:gd name="T171" fmla="*/ 424 h 4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24" h="424">
                  <a:moveTo>
                    <a:pt x="0" y="424"/>
                  </a:moveTo>
                  <a:lnTo>
                    <a:pt x="16" y="420"/>
                  </a:lnTo>
                  <a:lnTo>
                    <a:pt x="63" y="406"/>
                  </a:lnTo>
                  <a:lnTo>
                    <a:pt x="138" y="385"/>
                  </a:lnTo>
                  <a:lnTo>
                    <a:pt x="238" y="359"/>
                  </a:lnTo>
                  <a:lnTo>
                    <a:pt x="359" y="327"/>
                  </a:lnTo>
                  <a:lnTo>
                    <a:pt x="500" y="294"/>
                  </a:lnTo>
                  <a:lnTo>
                    <a:pt x="576" y="276"/>
                  </a:lnTo>
                  <a:lnTo>
                    <a:pt x="656" y="258"/>
                  </a:lnTo>
                  <a:lnTo>
                    <a:pt x="740" y="239"/>
                  </a:lnTo>
                  <a:lnTo>
                    <a:pt x="826" y="221"/>
                  </a:lnTo>
                  <a:lnTo>
                    <a:pt x="915" y="203"/>
                  </a:lnTo>
                  <a:lnTo>
                    <a:pt x="1006" y="185"/>
                  </a:lnTo>
                  <a:lnTo>
                    <a:pt x="1099" y="168"/>
                  </a:lnTo>
                  <a:lnTo>
                    <a:pt x="1194" y="151"/>
                  </a:lnTo>
                  <a:lnTo>
                    <a:pt x="1289" y="137"/>
                  </a:lnTo>
                  <a:lnTo>
                    <a:pt x="1384" y="122"/>
                  </a:lnTo>
                  <a:lnTo>
                    <a:pt x="1481" y="109"/>
                  </a:lnTo>
                  <a:lnTo>
                    <a:pt x="1578" y="96"/>
                  </a:lnTo>
                  <a:lnTo>
                    <a:pt x="1674" y="86"/>
                  </a:lnTo>
                  <a:lnTo>
                    <a:pt x="1770" y="78"/>
                  </a:lnTo>
                  <a:lnTo>
                    <a:pt x="1864" y="71"/>
                  </a:lnTo>
                  <a:lnTo>
                    <a:pt x="1956" y="67"/>
                  </a:lnTo>
                  <a:lnTo>
                    <a:pt x="2047" y="65"/>
                  </a:lnTo>
                  <a:lnTo>
                    <a:pt x="2136" y="65"/>
                  </a:lnTo>
                  <a:lnTo>
                    <a:pt x="2222" y="68"/>
                  </a:lnTo>
                  <a:lnTo>
                    <a:pt x="2305" y="74"/>
                  </a:lnTo>
                  <a:lnTo>
                    <a:pt x="2324" y="12"/>
                  </a:lnTo>
                  <a:lnTo>
                    <a:pt x="2262" y="7"/>
                  </a:lnTo>
                  <a:lnTo>
                    <a:pt x="2186" y="3"/>
                  </a:lnTo>
                  <a:lnTo>
                    <a:pt x="2096" y="1"/>
                  </a:lnTo>
                  <a:lnTo>
                    <a:pt x="1993" y="0"/>
                  </a:lnTo>
                  <a:lnTo>
                    <a:pt x="1937" y="1"/>
                  </a:lnTo>
                  <a:lnTo>
                    <a:pt x="1877" y="2"/>
                  </a:lnTo>
                  <a:lnTo>
                    <a:pt x="1816" y="4"/>
                  </a:lnTo>
                  <a:lnTo>
                    <a:pt x="1750" y="7"/>
                  </a:lnTo>
                  <a:lnTo>
                    <a:pt x="1683" y="12"/>
                  </a:lnTo>
                  <a:lnTo>
                    <a:pt x="1612" y="18"/>
                  </a:lnTo>
                  <a:lnTo>
                    <a:pt x="1539" y="24"/>
                  </a:lnTo>
                  <a:lnTo>
                    <a:pt x="1464" y="32"/>
                  </a:lnTo>
                  <a:lnTo>
                    <a:pt x="1387" y="42"/>
                  </a:lnTo>
                  <a:lnTo>
                    <a:pt x="1307" y="52"/>
                  </a:lnTo>
                  <a:lnTo>
                    <a:pt x="1225" y="66"/>
                  </a:lnTo>
                  <a:lnTo>
                    <a:pt x="1141" y="80"/>
                  </a:lnTo>
                  <a:lnTo>
                    <a:pt x="1054" y="96"/>
                  </a:lnTo>
                  <a:lnTo>
                    <a:pt x="966" y="114"/>
                  </a:lnTo>
                  <a:lnTo>
                    <a:pt x="876" y="134"/>
                  </a:lnTo>
                  <a:lnTo>
                    <a:pt x="784" y="157"/>
                  </a:lnTo>
                  <a:lnTo>
                    <a:pt x="691" y="182"/>
                  </a:lnTo>
                  <a:lnTo>
                    <a:pt x="596" y="208"/>
                  </a:lnTo>
                  <a:lnTo>
                    <a:pt x="500" y="238"/>
                  </a:lnTo>
                  <a:lnTo>
                    <a:pt x="402" y="270"/>
                  </a:lnTo>
                  <a:lnTo>
                    <a:pt x="303" y="304"/>
                  </a:lnTo>
                  <a:lnTo>
                    <a:pt x="203" y="341"/>
                  </a:lnTo>
                  <a:lnTo>
                    <a:pt x="102" y="381"/>
                  </a:lnTo>
                  <a:lnTo>
                    <a:pt x="0" y="424"/>
                  </a:lnTo>
                  <a:close/>
                </a:path>
              </a:pathLst>
            </a:custGeom>
            <a:solidFill>
              <a:srgbClr val="9699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8" name="Freeform 76"/>
            <p:cNvSpPr>
              <a:spLocks/>
            </p:cNvSpPr>
            <p:nvPr/>
          </p:nvSpPr>
          <p:spPr bwMode="auto">
            <a:xfrm>
              <a:off x="4657" y="3944"/>
              <a:ext cx="236" cy="24"/>
            </a:xfrm>
            <a:custGeom>
              <a:avLst/>
              <a:gdLst>
                <a:gd name="T0" fmla="*/ 0 w 1420"/>
                <a:gd name="T1" fmla="*/ 0 h 144"/>
                <a:gd name="T2" fmla="*/ 0 w 1420"/>
                <a:gd name="T3" fmla="*/ 0 h 144"/>
                <a:gd name="T4" fmla="*/ 0 w 1420"/>
                <a:gd name="T5" fmla="*/ 0 h 144"/>
                <a:gd name="T6" fmla="*/ 0 w 1420"/>
                <a:gd name="T7" fmla="*/ 0 h 144"/>
                <a:gd name="T8" fmla="*/ 0 w 1420"/>
                <a:gd name="T9" fmla="*/ 0 h 144"/>
                <a:gd name="T10" fmla="*/ 0 w 1420"/>
                <a:gd name="T11" fmla="*/ 0 h 144"/>
                <a:gd name="T12" fmla="*/ 0 w 1420"/>
                <a:gd name="T13" fmla="*/ 0 h 144"/>
                <a:gd name="T14" fmla="*/ 0 w 1420"/>
                <a:gd name="T15" fmla="*/ 0 h 144"/>
                <a:gd name="T16" fmla="*/ 0 w 1420"/>
                <a:gd name="T17" fmla="*/ 0 h 144"/>
                <a:gd name="T18" fmla="*/ 0 w 1420"/>
                <a:gd name="T19" fmla="*/ 0 h 144"/>
                <a:gd name="T20" fmla="*/ 0 w 1420"/>
                <a:gd name="T21" fmla="*/ 0 h 144"/>
                <a:gd name="T22" fmla="*/ 0 w 1420"/>
                <a:gd name="T23" fmla="*/ 0 h 144"/>
                <a:gd name="T24" fmla="*/ 0 w 1420"/>
                <a:gd name="T25" fmla="*/ 0 h 144"/>
                <a:gd name="T26" fmla="*/ 0 w 1420"/>
                <a:gd name="T27" fmla="*/ 0 h 144"/>
                <a:gd name="T28" fmla="*/ 0 w 1420"/>
                <a:gd name="T29" fmla="*/ 0 h 144"/>
                <a:gd name="T30" fmla="*/ 0 w 1420"/>
                <a:gd name="T31" fmla="*/ 0 h 144"/>
                <a:gd name="T32" fmla="*/ 0 w 1420"/>
                <a:gd name="T33" fmla="*/ 0 h 144"/>
                <a:gd name="T34" fmla="*/ 0 w 1420"/>
                <a:gd name="T35" fmla="*/ 0 h 144"/>
                <a:gd name="T36" fmla="*/ 0 w 1420"/>
                <a:gd name="T37" fmla="*/ 0 h 144"/>
                <a:gd name="T38" fmla="*/ 0 w 1420"/>
                <a:gd name="T39" fmla="*/ 0 h 144"/>
                <a:gd name="T40" fmla="*/ 0 w 1420"/>
                <a:gd name="T41" fmla="*/ 0 h 144"/>
                <a:gd name="T42" fmla="*/ 0 w 1420"/>
                <a:gd name="T43" fmla="*/ 0 h 144"/>
                <a:gd name="T44" fmla="*/ 0 w 1420"/>
                <a:gd name="T45" fmla="*/ 0 h 144"/>
                <a:gd name="T46" fmla="*/ 0 w 1420"/>
                <a:gd name="T47" fmla="*/ 0 h 144"/>
                <a:gd name="T48" fmla="*/ 0 w 1420"/>
                <a:gd name="T49" fmla="*/ 0 h 144"/>
                <a:gd name="T50" fmla="*/ 0 w 1420"/>
                <a:gd name="T51" fmla="*/ 0 h 144"/>
                <a:gd name="T52" fmla="*/ 0 w 1420"/>
                <a:gd name="T53" fmla="*/ 0 h 144"/>
                <a:gd name="T54" fmla="*/ 0 w 1420"/>
                <a:gd name="T55" fmla="*/ 0 h 144"/>
                <a:gd name="T56" fmla="*/ 0 w 1420"/>
                <a:gd name="T57" fmla="*/ 0 h 144"/>
                <a:gd name="T58" fmla="*/ 0 w 1420"/>
                <a:gd name="T59" fmla="*/ 0 h 144"/>
                <a:gd name="T60" fmla="*/ 0 w 1420"/>
                <a:gd name="T61" fmla="*/ 0 h 144"/>
                <a:gd name="T62" fmla="*/ 0 w 1420"/>
                <a:gd name="T63" fmla="*/ 0 h 144"/>
                <a:gd name="T64" fmla="*/ 0 w 1420"/>
                <a:gd name="T65" fmla="*/ 0 h 144"/>
                <a:gd name="T66" fmla="*/ 0 w 1420"/>
                <a:gd name="T67" fmla="*/ 0 h 144"/>
                <a:gd name="T68" fmla="*/ 0 w 1420"/>
                <a:gd name="T69" fmla="*/ 0 h 144"/>
                <a:gd name="T70" fmla="*/ 0 w 1420"/>
                <a:gd name="T71" fmla="*/ 0 h 144"/>
                <a:gd name="T72" fmla="*/ 0 w 1420"/>
                <a:gd name="T73" fmla="*/ 0 h 144"/>
                <a:gd name="T74" fmla="*/ 0 w 1420"/>
                <a:gd name="T75" fmla="*/ 0 h 144"/>
                <a:gd name="T76" fmla="*/ 0 w 1420"/>
                <a:gd name="T77" fmla="*/ 0 h 144"/>
                <a:gd name="T78" fmla="*/ 0 w 1420"/>
                <a:gd name="T79" fmla="*/ 0 h 144"/>
                <a:gd name="T80" fmla="*/ 0 w 1420"/>
                <a:gd name="T81" fmla="*/ 0 h 144"/>
                <a:gd name="T82" fmla="*/ 0 w 1420"/>
                <a:gd name="T83" fmla="*/ 0 h 144"/>
                <a:gd name="T84" fmla="*/ 0 w 1420"/>
                <a:gd name="T85" fmla="*/ 0 h 144"/>
                <a:gd name="T86" fmla="*/ 0 w 1420"/>
                <a:gd name="T87" fmla="*/ 0 h 144"/>
                <a:gd name="T88" fmla="*/ 0 w 1420"/>
                <a:gd name="T89" fmla="*/ 0 h 144"/>
                <a:gd name="T90" fmla="*/ 0 w 1420"/>
                <a:gd name="T91" fmla="*/ 0 h 144"/>
                <a:gd name="T92" fmla="*/ 0 w 1420"/>
                <a:gd name="T93" fmla="*/ 0 h 144"/>
                <a:gd name="T94" fmla="*/ 0 w 1420"/>
                <a:gd name="T95" fmla="*/ 0 h 144"/>
                <a:gd name="T96" fmla="*/ 0 w 1420"/>
                <a:gd name="T97" fmla="*/ 0 h 144"/>
                <a:gd name="T98" fmla="*/ 0 w 1420"/>
                <a:gd name="T99" fmla="*/ 0 h 144"/>
                <a:gd name="T100" fmla="*/ 0 w 1420"/>
                <a:gd name="T101" fmla="*/ 0 h 144"/>
                <a:gd name="T102" fmla="*/ 0 w 1420"/>
                <a:gd name="T103" fmla="*/ 0 h 144"/>
                <a:gd name="T104" fmla="*/ 0 w 1420"/>
                <a:gd name="T105" fmla="*/ 0 h 144"/>
                <a:gd name="T106" fmla="*/ 0 w 1420"/>
                <a:gd name="T107" fmla="*/ 0 h 1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20"/>
                <a:gd name="T163" fmla="*/ 0 h 144"/>
                <a:gd name="T164" fmla="*/ 1420 w 1420"/>
                <a:gd name="T165" fmla="*/ 144 h 1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20" h="144">
                  <a:moveTo>
                    <a:pt x="0" y="144"/>
                  </a:moveTo>
                  <a:lnTo>
                    <a:pt x="8" y="142"/>
                  </a:lnTo>
                  <a:lnTo>
                    <a:pt x="30" y="137"/>
                  </a:lnTo>
                  <a:lnTo>
                    <a:pt x="67" y="129"/>
                  </a:lnTo>
                  <a:lnTo>
                    <a:pt x="117" y="119"/>
                  </a:lnTo>
                  <a:lnTo>
                    <a:pt x="179" y="108"/>
                  </a:lnTo>
                  <a:lnTo>
                    <a:pt x="252" y="96"/>
                  </a:lnTo>
                  <a:lnTo>
                    <a:pt x="336" y="86"/>
                  </a:lnTo>
                  <a:lnTo>
                    <a:pt x="429" y="76"/>
                  </a:lnTo>
                  <a:lnTo>
                    <a:pt x="478" y="72"/>
                  </a:lnTo>
                  <a:lnTo>
                    <a:pt x="530" y="67"/>
                  </a:lnTo>
                  <a:lnTo>
                    <a:pt x="584" y="65"/>
                  </a:lnTo>
                  <a:lnTo>
                    <a:pt x="639" y="62"/>
                  </a:lnTo>
                  <a:lnTo>
                    <a:pt x="696" y="61"/>
                  </a:lnTo>
                  <a:lnTo>
                    <a:pt x="755" y="59"/>
                  </a:lnTo>
                  <a:lnTo>
                    <a:pt x="814" y="59"/>
                  </a:lnTo>
                  <a:lnTo>
                    <a:pt x="876" y="61"/>
                  </a:lnTo>
                  <a:lnTo>
                    <a:pt x="939" y="64"/>
                  </a:lnTo>
                  <a:lnTo>
                    <a:pt x="1002" y="67"/>
                  </a:lnTo>
                  <a:lnTo>
                    <a:pt x="1067" y="73"/>
                  </a:lnTo>
                  <a:lnTo>
                    <a:pt x="1132" y="78"/>
                  </a:lnTo>
                  <a:lnTo>
                    <a:pt x="1198" y="87"/>
                  </a:lnTo>
                  <a:lnTo>
                    <a:pt x="1265" y="96"/>
                  </a:lnTo>
                  <a:lnTo>
                    <a:pt x="1333" y="109"/>
                  </a:lnTo>
                  <a:lnTo>
                    <a:pt x="1400" y="121"/>
                  </a:lnTo>
                  <a:lnTo>
                    <a:pt x="1420" y="57"/>
                  </a:lnTo>
                  <a:lnTo>
                    <a:pt x="1377" y="47"/>
                  </a:lnTo>
                  <a:lnTo>
                    <a:pt x="1324" y="38"/>
                  </a:lnTo>
                  <a:lnTo>
                    <a:pt x="1265" y="28"/>
                  </a:lnTo>
                  <a:lnTo>
                    <a:pt x="1200" y="19"/>
                  </a:lnTo>
                  <a:lnTo>
                    <a:pt x="1164" y="14"/>
                  </a:lnTo>
                  <a:lnTo>
                    <a:pt x="1127" y="11"/>
                  </a:lnTo>
                  <a:lnTo>
                    <a:pt x="1089" y="8"/>
                  </a:lnTo>
                  <a:lnTo>
                    <a:pt x="1050" y="4"/>
                  </a:lnTo>
                  <a:lnTo>
                    <a:pt x="1008" y="2"/>
                  </a:lnTo>
                  <a:lnTo>
                    <a:pt x="966" y="1"/>
                  </a:lnTo>
                  <a:lnTo>
                    <a:pt x="922" y="0"/>
                  </a:lnTo>
                  <a:lnTo>
                    <a:pt x="876" y="0"/>
                  </a:lnTo>
                  <a:lnTo>
                    <a:pt x="830" y="0"/>
                  </a:lnTo>
                  <a:lnTo>
                    <a:pt x="781" y="1"/>
                  </a:lnTo>
                  <a:lnTo>
                    <a:pt x="732" y="3"/>
                  </a:lnTo>
                  <a:lnTo>
                    <a:pt x="682" y="7"/>
                  </a:lnTo>
                  <a:lnTo>
                    <a:pt x="630" y="11"/>
                  </a:lnTo>
                  <a:lnTo>
                    <a:pt x="578" y="17"/>
                  </a:lnTo>
                  <a:lnTo>
                    <a:pt x="524" y="23"/>
                  </a:lnTo>
                  <a:lnTo>
                    <a:pt x="469" y="30"/>
                  </a:lnTo>
                  <a:lnTo>
                    <a:pt x="414" y="39"/>
                  </a:lnTo>
                  <a:lnTo>
                    <a:pt x="357" y="50"/>
                  </a:lnTo>
                  <a:lnTo>
                    <a:pt x="300" y="62"/>
                  </a:lnTo>
                  <a:lnTo>
                    <a:pt x="241" y="75"/>
                  </a:lnTo>
                  <a:lnTo>
                    <a:pt x="182" y="90"/>
                  </a:lnTo>
                  <a:lnTo>
                    <a:pt x="122" y="107"/>
                  </a:lnTo>
                  <a:lnTo>
                    <a:pt x="62" y="125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A2A6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29" name="Freeform 77"/>
            <p:cNvSpPr>
              <a:spLocks/>
            </p:cNvSpPr>
            <p:nvPr/>
          </p:nvSpPr>
          <p:spPr bwMode="auto">
            <a:xfrm>
              <a:off x="4083" y="3619"/>
              <a:ext cx="829" cy="348"/>
            </a:xfrm>
            <a:custGeom>
              <a:avLst/>
              <a:gdLst>
                <a:gd name="T0" fmla="*/ 0 w 4976"/>
                <a:gd name="T1" fmla="*/ 0 h 2084"/>
                <a:gd name="T2" fmla="*/ 0 w 4976"/>
                <a:gd name="T3" fmla="*/ 0 h 2084"/>
                <a:gd name="T4" fmla="*/ 0 w 4976"/>
                <a:gd name="T5" fmla="*/ 0 h 2084"/>
                <a:gd name="T6" fmla="*/ 0 w 4976"/>
                <a:gd name="T7" fmla="*/ 0 h 2084"/>
                <a:gd name="T8" fmla="*/ 0 w 4976"/>
                <a:gd name="T9" fmla="*/ 0 h 2084"/>
                <a:gd name="T10" fmla="*/ 0 w 4976"/>
                <a:gd name="T11" fmla="*/ 0 h 2084"/>
                <a:gd name="T12" fmla="*/ 0 w 4976"/>
                <a:gd name="T13" fmla="*/ 0 h 2084"/>
                <a:gd name="T14" fmla="*/ 0 w 4976"/>
                <a:gd name="T15" fmla="*/ 0 h 2084"/>
                <a:gd name="T16" fmla="*/ 0 w 4976"/>
                <a:gd name="T17" fmla="*/ 0 h 2084"/>
                <a:gd name="T18" fmla="*/ 0 w 4976"/>
                <a:gd name="T19" fmla="*/ 0 h 2084"/>
                <a:gd name="T20" fmla="*/ 0 w 4976"/>
                <a:gd name="T21" fmla="*/ 0 h 2084"/>
                <a:gd name="T22" fmla="*/ 0 w 4976"/>
                <a:gd name="T23" fmla="*/ 0 h 2084"/>
                <a:gd name="T24" fmla="*/ 0 w 4976"/>
                <a:gd name="T25" fmla="*/ 0 h 2084"/>
                <a:gd name="T26" fmla="*/ 0 w 4976"/>
                <a:gd name="T27" fmla="*/ 0 h 2084"/>
                <a:gd name="T28" fmla="*/ 0 w 4976"/>
                <a:gd name="T29" fmla="*/ 0 h 2084"/>
                <a:gd name="T30" fmla="*/ 0 w 4976"/>
                <a:gd name="T31" fmla="*/ 0 h 2084"/>
                <a:gd name="T32" fmla="*/ 0 w 4976"/>
                <a:gd name="T33" fmla="*/ 0 h 2084"/>
                <a:gd name="T34" fmla="*/ 0 w 4976"/>
                <a:gd name="T35" fmla="*/ 0 h 2084"/>
                <a:gd name="T36" fmla="*/ 0 w 4976"/>
                <a:gd name="T37" fmla="*/ 0 h 2084"/>
                <a:gd name="T38" fmla="*/ 0 w 4976"/>
                <a:gd name="T39" fmla="*/ 0 h 2084"/>
                <a:gd name="T40" fmla="*/ 0 w 4976"/>
                <a:gd name="T41" fmla="*/ 0 h 2084"/>
                <a:gd name="T42" fmla="*/ 0 w 4976"/>
                <a:gd name="T43" fmla="*/ 0 h 2084"/>
                <a:gd name="T44" fmla="*/ 0 w 4976"/>
                <a:gd name="T45" fmla="*/ 0 h 2084"/>
                <a:gd name="T46" fmla="*/ 0 w 4976"/>
                <a:gd name="T47" fmla="*/ 0 h 2084"/>
                <a:gd name="T48" fmla="*/ 0 w 4976"/>
                <a:gd name="T49" fmla="*/ 0 h 2084"/>
                <a:gd name="T50" fmla="*/ 0 w 4976"/>
                <a:gd name="T51" fmla="*/ 0 h 2084"/>
                <a:gd name="T52" fmla="*/ 0 w 4976"/>
                <a:gd name="T53" fmla="*/ 0 h 2084"/>
                <a:gd name="T54" fmla="*/ 0 w 4976"/>
                <a:gd name="T55" fmla="*/ 0 h 2084"/>
                <a:gd name="T56" fmla="*/ 0 w 4976"/>
                <a:gd name="T57" fmla="*/ 0 h 2084"/>
                <a:gd name="T58" fmla="*/ 0 w 4976"/>
                <a:gd name="T59" fmla="*/ 0 h 2084"/>
                <a:gd name="T60" fmla="*/ 0 w 4976"/>
                <a:gd name="T61" fmla="*/ 0 h 2084"/>
                <a:gd name="T62" fmla="*/ 0 w 4976"/>
                <a:gd name="T63" fmla="*/ 0 h 2084"/>
                <a:gd name="T64" fmla="*/ 0 w 4976"/>
                <a:gd name="T65" fmla="*/ 0 h 2084"/>
                <a:gd name="T66" fmla="*/ 0 w 4976"/>
                <a:gd name="T67" fmla="*/ 0 h 2084"/>
                <a:gd name="T68" fmla="*/ 0 w 4976"/>
                <a:gd name="T69" fmla="*/ 0 h 2084"/>
                <a:gd name="T70" fmla="*/ 0 w 4976"/>
                <a:gd name="T71" fmla="*/ 0 h 2084"/>
                <a:gd name="T72" fmla="*/ 0 w 4976"/>
                <a:gd name="T73" fmla="*/ 0 h 2084"/>
                <a:gd name="T74" fmla="*/ 0 w 4976"/>
                <a:gd name="T75" fmla="*/ 0 h 2084"/>
                <a:gd name="T76" fmla="*/ 0 w 4976"/>
                <a:gd name="T77" fmla="*/ 0 h 2084"/>
                <a:gd name="T78" fmla="*/ 0 w 4976"/>
                <a:gd name="T79" fmla="*/ 0 h 2084"/>
                <a:gd name="T80" fmla="*/ 0 w 4976"/>
                <a:gd name="T81" fmla="*/ 0 h 2084"/>
                <a:gd name="T82" fmla="*/ 0 w 4976"/>
                <a:gd name="T83" fmla="*/ 0 h 2084"/>
                <a:gd name="T84" fmla="*/ 0 w 4976"/>
                <a:gd name="T85" fmla="*/ 0 h 2084"/>
                <a:gd name="T86" fmla="*/ 0 w 4976"/>
                <a:gd name="T87" fmla="*/ 0 h 2084"/>
                <a:gd name="T88" fmla="*/ 0 w 4976"/>
                <a:gd name="T89" fmla="*/ 0 h 2084"/>
                <a:gd name="T90" fmla="*/ 0 w 4976"/>
                <a:gd name="T91" fmla="*/ 0 h 2084"/>
                <a:gd name="T92" fmla="*/ 0 w 4976"/>
                <a:gd name="T93" fmla="*/ 0 h 2084"/>
                <a:gd name="T94" fmla="*/ 0 w 4976"/>
                <a:gd name="T95" fmla="*/ 0 h 2084"/>
                <a:gd name="T96" fmla="*/ 0 w 4976"/>
                <a:gd name="T97" fmla="*/ 0 h 2084"/>
                <a:gd name="T98" fmla="*/ 0 w 4976"/>
                <a:gd name="T99" fmla="*/ 0 h 2084"/>
                <a:gd name="T100" fmla="*/ 0 w 4976"/>
                <a:gd name="T101" fmla="*/ 0 h 2084"/>
                <a:gd name="T102" fmla="*/ 0 w 4976"/>
                <a:gd name="T103" fmla="*/ 0 h 2084"/>
                <a:gd name="T104" fmla="*/ 0 w 4976"/>
                <a:gd name="T105" fmla="*/ 0 h 208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76"/>
                <a:gd name="T160" fmla="*/ 0 h 2084"/>
                <a:gd name="T161" fmla="*/ 4976 w 4976"/>
                <a:gd name="T162" fmla="*/ 2084 h 208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76" h="2084">
                  <a:moveTo>
                    <a:pt x="1248" y="175"/>
                  </a:moveTo>
                  <a:lnTo>
                    <a:pt x="0" y="1388"/>
                  </a:lnTo>
                  <a:lnTo>
                    <a:pt x="17" y="1390"/>
                  </a:lnTo>
                  <a:lnTo>
                    <a:pt x="66" y="1396"/>
                  </a:lnTo>
                  <a:lnTo>
                    <a:pt x="145" y="1407"/>
                  </a:lnTo>
                  <a:lnTo>
                    <a:pt x="249" y="1421"/>
                  </a:lnTo>
                  <a:lnTo>
                    <a:pt x="375" y="1442"/>
                  </a:lnTo>
                  <a:lnTo>
                    <a:pt x="520" y="1468"/>
                  </a:lnTo>
                  <a:lnTo>
                    <a:pt x="598" y="1482"/>
                  </a:lnTo>
                  <a:lnTo>
                    <a:pt x="681" y="1498"/>
                  </a:lnTo>
                  <a:lnTo>
                    <a:pt x="765" y="1516"/>
                  </a:lnTo>
                  <a:lnTo>
                    <a:pt x="854" y="1535"/>
                  </a:lnTo>
                  <a:lnTo>
                    <a:pt x="944" y="1556"/>
                  </a:lnTo>
                  <a:lnTo>
                    <a:pt x="1036" y="1579"/>
                  </a:lnTo>
                  <a:lnTo>
                    <a:pt x="1129" y="1602"/>
                  </a:lnTo>
                  <a:lnTo>
                    <a:pt x="1224" y="1628"/>
                  </a:lnTo>
                  <a:lnTo>
                    <a:pt x="1318" y="1656"/>
                  </a:lnTo>
                  <a:lnTo>
                    <a:pt x="1413" y="1685"/>
                  </a:lnTo>
                  <a:lnTo>
                    <a:pt x="1509" y="1717"/>
                  </a:lnTo>
                  <a:lnTo>
                    <a:pt x="1603" y="1749"/>
                  </a:lnTo>
                  <a:lnTo>
                    <a:pt x="1695" y="1784"/>
                  </a:lnTo>
                  <a:lnTo>
                    <a:pt x="1787" y="1821"/>
                  </a:lnTo>
                  <a:lnTo>
                    <a:pt x="1877" y="1859"/>
                  </a:lnTo>
                  <a:lnTo>
                    <a:pt x="1965" y="1900"/>
                  </a:lnTo>
                  <a:lnTo>
                    <a:pt x="2049" y="1944"/>
                  </a:lnTo>
                  <a:lnTo>
                    <a:pt x="2131" y="1987"/>
                  </a:lnTo>
                  <a:lnTo>
                    <a:pt x="2208" y="2035"/>
                  </a:lnTo>
                  <a:lnTo>
                    <a:pt x="2282" y="2084"/>
                  </a:lnTo>
                  <a:lnTo>
                    <a:pt x="2301" y="2078"/>
                  </a:lnTo>
                  <a:lnTo>
                    <a:pt x="2354" y="2062"/>
                  </a:lnTo>
                  <a:lnTo>
                    <a:pt x="2438" y="2037"/>
                  </a:lnTo>
                  <a:lnTo>
                    <a:pt x="2552" y="2004"/>
                  </a:lnTo>
                  <a:lnTo>
                    <a:pt x="2690" y="1966"/>
                  </a:lnTo>
                  <a:lnTo>
                    <a:pt x="2849" y="1923"/>
                  </a:lnTo>
                  <a:lnTo>
                    <a:pt x="2937" y="1902"/>
                  </a:lnTo>
                  <a:lnTo>
                    <a:pt x="3029" y="1880"/>
                  </a:lnTo>
                  <a:lnTo>
                    <a:pt x="3124" y="1857"/>
                  </a:lnTo>
                  <a:lnTo>
                    <a:pt x="3223" y="1834"/>
                  </a:lnTo>
                  <a:lnTo>
                    <a:pt x="3326" y="1812"/>
                  </a:lnTo>
                  <a:lnTo>
                    <a:pt x="3431" y="1790"/>
                  </a:lnTo>
                  <a:lnTo>
                    <a:pt x="3539" y="1768"/>
                  </a:lnTo>
                  <a:lnTo>
                    <a:pt x="3649" y="1748"/>
                  </a:lnTo>
                  <a:lnTo>
                    <a:pt x="3760" y="1728"/>
                  </a:lnTo>
                  <a:lnTo>
                    <a:pt x="3872" y="1710"/>
                  </a:lnTo>
                  <a:lnTo>
                    <a:pt x="3984" y="1693"/>
                  </a:lnTo>
                  <a:lnTo>
                    <a:pt x="4099" y="1678"/>
                  </a:lnTo>
                  <a:lnTo>
                    <a:pt x="4212" y="1664"/>
                  </a:lnTo>
                  <a:lnTo>
                    <a:pt x="4326" y="1653"/>
                  </a:lnTo>
                  <a:lnTo>
                    <a:pt x="4438" y="1644"/>
                  </a:lnTo>
                  <a:lnTo>
                    <a:pt x="4549" y="1637"/>
                  </a:lnTo>
                  <a:lnTo>
                    <a:pt x="4659" y="1633"/>
                  </a:lnTo>
                  <a:lnTo>
                    <a:pt x="4767" y="1631"/>
                  </a:lnTo>
                  <a:lnTo>
                    <a:pt x="4872" y="1633"/>
                  </a:lnTo>
                  <a:lnTo>
                    <a:pt x="4976" y="1638"/>
                  </a:lnTo>
                  <a:lnTo>
                    <a:pt x="4138" y="15"/>
                  </a:lnTo>
                  <a:lnTo>
                    <a:pt x="4127" y="13"/>
                  </a:lnTo>
                  <a:lnTo>
                    <a:pt x="4097" y="11"/>
                  </a:lnTo>
                  <a:lnTo>
                    <a:pt x="4047" y="7"/>
                  </a:lnTo>
                  <a:lnTo>
                    <a:pt x="3982" y="3"/>
                  </a:lnTo>
                  <a:lnTo>
                    <a:pt x="3901" y="1"/>
                  </a:lnTo>
                  <a:lnTo>
                    <a:pt x="3807" y="0"/>
                  </a:lnTo>
                  <a:lnTo>
                    <a:pt x="3756" y="0"/>
                  </a:lnTo>
                  <a:lnTo>
                    <a:pt x="3703" y="1"/>
                  </a:lnTo>
                  <a:lnTo>
                    <a:pt x="3645" y="3"/>
                  </a:lnTo>
                  <a:lnTo>
                    <a:pt x="3587" y="6"/>
                  </a:lnTo>
                  <a:lnTo>
                    <a:pt x="3526" y="10"/>
                  </a:lnTo>
                  <a:lnTo>
                    <a:pt x="3463" y="15"/>
                  </a:lnTo>
                  <a:lnTo>
                    <a:pt x="3399" y="21"/>
                  </a:lnTo>
                  <a:lnTo>
                    <a:pt x="3334" y="29"/>
                  </a:lnTo>
                  <a:lnTo>
                    <a:pt x="3267" y="38"/>
                  </a:lnTo>
                  <a:lnTo>
                    <a:pt x="3200" y="48"/>
                  </a:lnTo>
                  <a:lnTo>
                    <a:pt x="3131" y="61"/>
                  </a:lnTo>
                  <a:lnTo>
                    <a:pt x="3061" y="75"/>
                  </a:lnTo>
                  <a:lnTo>
                    <a:pt x="2992" y="91"/>
                  </a:lnTo>
                  <a:lnTo>
                    <a:pt x="2922" y="109"/>
                  </a:lnTo>
                  <a:lnTo>
                    <a:pt x="2854" y="129"/>
                  </a:lnTo>
                  <a:lnTo>
                    <a:pt x="2784" y="152"/>
                  </a:lnTo>
                  <a:lnTo>
                    <a:pt x="2716" y="176"/>
                  </a:lnTo>
                  <a:lnTo>
                    <a:pt x="2647" y="203"/>
                  </a:lnTo>
                  <a:lnTo>
                    <a:pt x="2581" y="232"/>
                  </a:lnTo>
                  <a:lnTo>
                    <a:pt x="2515" y="264"/>
                  </a:lnTo>
                  <a:lnTo>
                    <a:pt x="2506" y="262"/>
                  </a:lnTo>
                  <a:lnTo>
                    <a:pt x="2480" y="254"/>
                  </a:lnTo>
                  <a:lnTo>
                    <a:pt x="2439" y="241"/>
                  </a:lnTo>
                  <a:lnTo>
                    <a:pt x="2384" y="226"/>
                  </a:lnTo>
                  <a:lnTo>
                    <a:pt x="2318" y="208"/>
                  </a:lnTo>
                  <a:lnTo>
                    <a:pt x="2241" y="190"/>
                  </a:lnTo>
                  <a:lnTo>
                    <a:pt x="2199" y="180"/>
                  </a:lnTo>
                  <a:lnTo>
                    <a:pt x="2155" y="171"/>
                  </a:lnTo>
                  <a:lnTo>
                    <a:pt x="2109" y="162"/>
                  </a:lnTo>
                  <a:lnTo>
                    <a:pt x="2062" y="153"/>
                  </a:lnTo>
                  <a:lnTo>
                    <a:pt x="2013" y="145"/>
                  </a:lnTo>
                  <a:lnTo>
                    <a:pt x="1963" y="137"/>
                  </a:lnTo>
                  <a:lnTo>
                    <a:pt x="1912" y="131"/>
                  </a:lnTo>
                  <a:lnTo>
                    <a:pt x="1860" y="125"/>
                  </a:lnTo>
                  <a:lnTo>
                    <a:pt x="1808" y="120"/>
                  </a:lnTo>
                  <a:lnTo>
                    <a:pt x="1756" y="117"/>
                  </a:lnTo>
                  <a:lnTo>
                    <a:pt x="1702" y="114"/>
                  </a:lnTo>
                  <a:lnTo>
                    <a:pt x="1649" y="113"/>
                  </a:lnTo>
                  <a:lnTo>
                    <a:pt x="1596" y="114"/>
                  </a:lnTo>
                  <a:lnTo>
                    <a:pt x="1543" y="117"/>
                  </a:lnTo>
                  <a:lnTo>
                    <a:pt x="1492" y="121"/>
                  </a:lnTo>
                  <a:lnTo>
                    <a:pt x="1441" y="128"/>
                  </a:lnTo>
                  <a:lnTo>
                    <a:pt x="1391" y="136"/>
                  </a:lnTo>
                  <a:lnTo>
                    <a:pt x="1341" y="147"/>
                  </a:lnTo>
                  <a:lnTo>
                    <a:pt x="1294" y="159"/>
                  </a:lnTo>
                  <a:lnTo>
                    <a:pt x="1248" y="175"/>
                  </a:lnTo>
                  <a:close/>
                </a:path>
              </a:pathLst>
            </a:custGeom>
            <a:solidFill>
              <a:srgbClr val="C6DA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0" name="Freeform 78"/>
            <p:cNvSpPr>
              <a:spLocks/>
            </p:cNvSpPr>
            <p:nvPr/>
          </p:nvSpPr>
          <p:spPr bwMode="auto">
            <a:xfrm>
              <a:off x="4083" y="3638"/>
              <a:ext cx="419" cy="329"/>
            </a:xfrm>
            <a:custGeom>
              <a:avLst/>
              <a:gdLst>
                <a:gd name="T0" fmla="*/ 0 w 2515"/>
                <a:gd name="T1" fmla="*/ 0 h 1971"/>
                <a:gd name="T2" fmla="*/ 0 w 2515"/>
                <a:gd name="T3" fmla="*/ 0 h 1971"/>
                <a:gd name="T4" fmla="*/ 0 w 2515"/>
                <a:gd name="T5" fmla="*/ 0 h 1971"/>
                <a:gd name="T6" fmla="*/ 0 w 2515"/>
                <a:gd name="T7" fmla="*/ 0 h 1971"/>
                <a:gd name="T8" fmla="*/ 0 w 2515"/>
                <a:gd name="T9" fmla="*/ 0 h 1971"/>
                <a:gd name="T10" fmla="*/ 0 w 2515"/>
                <a:gd name="T11" fmla="*/ 0 h 1971"/>
                <a:gd name="T12" fmla="*/ 0 w 2515"/>
                <a:gd name="T13" fmla="*/ 0 h 1971"/>
                <a:gd name="T14" fmla="*/ 0 w 2515"/>
                <a:gd name="T15" fmla="*/ 0 h 1971"/>
                <a:gd name="T16" fmla="*/ 0 w 2515"/>
                <a:gd name="T17" fmla="*/ 0 h 1971"/>
                <a:gd name="T18" fmla="*/ 0 w 2515"/>
                <a:gd name="T19" fmla="*/ 0 h 1971"/>
                <a:gd name="T20" fmla="*/ 0 w 2515"/>
                <a:gd name="T21" fmla="*/ 0 h 1971"/>
                <a:gd name="T22" fmla="*/ 0 w 2515"/>
                <a:gd name="T23" fmla="*/ 0 h 1971"/>
                <a:gd name="T24" fmla="*/ 0 w 2515"/>
                <a:gd name="T25" fmla="*/ 0 h 1971"/>
                <a:gd name="T26" fmla="*/ 0 w 2515"/>
                <a:gd name="T27" fmla="*/ 0 h 1971"/>
                <a:gd name="T28" fmla="*/ 0 w 2515"/>
                <a:gd name="T29" fmla="*/ 0 h 1971"/>
                <a:gd name="T30" fmla="*/ 0 w 2515"/>
                <a:gd name="T31" fmla="*/ 0 h 1971"/>
                <a:gd name="T32" fmla="*/ 0 w 2515"/>
                <a:gd name="T33" fmla="*/ 0 h 1971"/>
                <a:gd name="T34" fmla="*/ 0 w 2515"/>
                <a:gd name="T35" fmla="*/ 0 h 1971"/>
                <a:gd name="T36" fmla="*/ 0 w 2515"/>
                <a:gd name="T37" fmla="*/ 0 h 1971"/>
                <a:gd name="T38" fmla="*/ 0 w 2515"/>
                <a:gd name="T39" fmla="*/ 0 h 1971"/>
                <a:gd name="T40" fmla="*/ 0 w 2515"/>
                <a:gd name="T41" fmla="*/ 0 h 1971"/>
                <a:gd name="T42" fmla="*/ 0 w 2515"/>
                <a:gd name="T43" fmla="*/ 0 h 1971"/>
                <a:gd name="T44" fmla="*/ 0 w 2515"/>
                <a:gd name="T45" fmla="*/ 0 h 1971"/>
                <a:gd name="T46" fmla="*/ 0 w 2515"/>
                <a:gd name="T47" fmla="*/ 0 h 1971"/>
                <a:gd name="T48" fmla="*/ 0 w 2515"/>
                <a:gd name="T49" fmla="*/ 0 h 1971"/>
                <a:gd name="T50" fmla="*/ 0 w 2515"/>
                <a:gd name="T51" fmla="*/ 0 h 1971"/>
                <a:gd name="T52" fmla="*/ 0 w 2515"/>
                <a:gd name="T53" fmla="*/ 0 h 1971"/>
                <a:gd name="T54" fmla="*/ 0 w 2515"/>
                <a:gd name="T55" fmla="*/ 0 h 1971"/>
                <a:gd name="T56" fmla="*/ 0 w 2515"/>
                <a:gd name="T57" fmla="*/ 0 h 1971"/>
                <a:gd name="T58" fmla="*/ 0 w 2515"/>
                <a:gd name="T59" fmla="*/ 0 h 1971"/>
                <a:gd name="T60" fmla="*/ 0 w 2515"/>
                <a:gd name="T61" fmla="*/ 0 h 1971"/>
                <a:gd name="T62" fmla="*/ 0 w 2515"/>
                <a:gd name="T63" fmla="*/ 0 h 1971"/>
                <a:gd name="T64" fmla="*/ 0 w 2515"/>
                <a:gd name="T65" fmla="*/ 0 h 1971"/>
                <a:gd name="T66" fmla="*/ 0 w 2515"/>
                <a:gd name="T67" fmla="*/ 0 h 1971"/>
                <a:gd name="T68" fmla="*/ 0 w 2515"/>
                <a:gd name="T69" fmla="*/ 0 h 1971"/>
                <a:gd name="T70" fmla="*/ 0 w 2515"/>
                <a:gd name="T71" fmla="*/ 0 h 19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515"/>
                <a:gd name="T109" fmla="*/ 0 h 1971"/>
                <a:gd name="T110" fmla="*/ 2515 w 2515"/>
                <a:gd name="T111" fmla="*/ 1971 h 19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515" h="1971">
                  <a:moveTo>
                    <a:pt x="1248" y="62"/>
                  </a:moveTo>
                  <a:lnTo>
                    <a:pt x="0" y="1275"/>
                  </a:lnTo>
                  <a:lnTo>
                    <a:pt x="17" y="1277"/>
                  </a:lnTo>
                  <a:lnTo>
                    <a:pt x="66" y="1283"/>
                  </a:lnTo>
                  <a:lnTo>
                    <a:pt x="145" y="1294"/>
                  </a:lnTo>
                  <a:lnTo>
                    <a:pt x="249" y="1308"/>
                  </a:lnTo>
                  <a:lnTo>
                    <a:pt x="375" y="1329"/>
                  </a:lnTo>
                  <a:lnTo>
                    <a:pt x="520" y="1355"/>
                  </a:lnTo>
                  <a:lnTo>
                    <a:pt x="598" y="1369"/>
                  </a:lnTo>
                  <a:lnTo>
                    <a:pt x="681" y="1385"/>
                  </a:lnTo>
                  <a:lnTo>
                    <a:pt x="765" y="1403"/>
                  </a:lnTo>
                  <a:lnTo>
                    <a:pt x="854" y="1422"/>
                  </a:lnTo>
                  <a:lnTo>
                    <a:pt x="944" y="1443"/>
                  </a:lnTo>
                  <a:lnTo>
                    <a:pt x="1036" y="1466"/>
                  </a:lnTo>
                  <a:lnTo>
                    <a:pt x="1129" y="1489"/>
                  </a:lnTo>
                  <a:lnTo>
                    <a:pt x="1224" y="1515"/>
                  </a:lnTo>
                  <a:lnTo>
                    <a:pt x="1318" y="1543"/>
                  </a:lnTo>
                  <a:lnTo>
                    <a:pt x="1413" y="1572"/>
                  </a:lnTo>
                  <a:lnTo>
                    <a:pt x="1509" y="1604"/>
                  </a:lnTo>
                  <a:lnTo>
                    <a:pt x="1603" y="1636"/>
                  </a:lnTo>
                  <a:lnTo>
                    <a:pt x="1695" y="1671"/>
                  </a:lnTo>
                  <a:lnTo>
                    <a:pt x="1787" y="1708"/>
                  </a:lnTo>
                  <a:lnTo>
                    <a:pt x="1877" y="1746"/>
                  </a:lnTo>
                  <a:lnTo>
                    <a:pt x="1965" y="1787"/>
                  </a:lnTo>
                  <a:lnTo>
                    <a:pt x="2049" y="1831"/>
                  </a:lnTo>
                  <a:lnTo>
                    <a:pt x="2131" y="1874"/>
                  </a:lnTo>
                  <a:lnTo>
                    <a:pt x="2208" y="1922"/>
                  </a:lnTo>
                  <a:lnTo>
                    <a:pt x="2282" y="1971"/>
                  </a:lnTo>
                  <a:lnTo>
                    <a:pt x="2285" y="1952"/>
                  </a:lnTo>
                  <a:lnTo>
                    <a:pt x="2290" y="1898"/>
                  </a:lnTo>
                  <a:lnTo>
                    <a:pt x="2299" y="1814"/>
                  </a:lnTo>
                  <a:lnTo>
                    <a:pt x="2311" y="1704"/>
                  </a:lnTo>
                  <a:lnTo>
                    <a:pt x="2326" y="1575"/>
                  </a:lnTo>
                  <a:lnTo>
                    <a:pt x="2342" y="1429"/>
                  </a:lnTo>
                  <a:lnTo>
                    <a:pt x="2360" y="1271"/>
                  </a:lnTo>
                  <a:lnTo>
                    <a:pt x="2379" y="1107"/>
                  </a:lnTo>
                  <a:lnTo>
                    <a:pt x="2398" y="944"/>
                  </a:lnTo>
                  <a:lnTo>
                    <a:pt x="2418" y="782"/>
                  </a:lnTo>
                  <a:lnTo>
                    <a:pt x="2437" y="629"/>
                  </a:lnTo>
                  <a:lnTo>
                    <a:pt x="2456" y="489"/>
                  </a:lnTo>
                  <a:lnTo>
                    <a:pt x="2473" y="365"/>
                  </a:lnTo>
                  <a:lnTo>
                    <a:pt x="2489" y="265"/>
                  </a:lnTo>
                  <a:lnTo>
                    <a:pt x="2497" y="225"/>
                  </a:lnTo>
                  <a:lnTo>
                    <a:pt x="2503" y="192"/>
                  </a:lnTo>
                  <a:lnTo>
                    <a:pt x="2509" y="168"/>
                  </a:lnTo>
                  <a:lnTo>
                    <a:pt x="2515" y="151"/>
                  </a:lnTo>
                  <a:lnTo>
                    <a:pt x="2506" y="149"/>
                  </a:lnTo>
                  <a:lnTo>
                    <a:pt x="2480" y="141"/>
                  </a:lnTo>
                  <a:lnTo>
                    <a:pt x="2439" y="128"/>
                  </a:lnTo>
                  <a:lnTo>
                    <a:pt x="2384" y="113"/>
                  </a:lnTo>
                  <a:lnTo>
                    <a:pt x="2318" y="95"/>
                  </a:lnTo>
                  <a:lnTo>
                    <a:pt x="2241" y="77"/>
                  </a:lnTo>
                  <a:lnTo>
                    <a:pt x="2199" y="67"/>
                  </a:lnTo>
                  <a:lnTo>
                    <a:pt x="2155" y="58"/>
                  </a:lnTo>
                  <a:lnTo>
                    <a:pt x="2109" y="49"/>
                  </a:lnTo>
                  <a:lnTo>
                    <a:pt x="2062" y="40"/>
                  </a:lnTo>
                  <a:lnTo>
                    <a:pt x="2013" y="32"/>
                  </a:lnTo>
                  <a:lnTo>
                    <a:pt x="1963" y="24"/>
                  </a:lnTo>
                  <a:lnTo>
                    <a:pt x="1912" y="18"/>
                  </a:lnTo>
                  <a:lnTo>
                    <a:pt x="1860" y="12"/>
                  </a:lnTo>
                  <a:lnTo>
                    <a:pt x="1808" y="7"/>
                  </a:lnTo>
                  <a:lnTo>
                    <a:pt x="1756" y="4"/>
                  </a:lnTo>
                  <a:lnTo>
                    <a:pt x="1702" y="1"/>
                  </a:lnTo>
                  <a:lnTo>
                    <a:pt x="1649" y="0"/>
                  </a:lnTo>
                  <a:lnTo>
                    <a:pt x="1596" y="1"/>
                  </a:lnTo>
                  <a:lnTo>
                    <a:pt x="1543" y="4"/>
                  </a:lnTo>
                  <a:lnTo>
                    <a:pt x="1492" y="8"/>
                  </a:lnTo>
                  <a:lnTo>
                    <a:pt x="1441" y="15"/>
                  </a:lnTo>
                  <a:lnTo>
                    <a:pt x="1391" y="23"/>
                  </a:lnTo>
                  <a:lnTo>
                    <a:pt x="1341" y="34"/>
                  </a:lnTo>
                  <a:lnTo>
                    <a:pt x="1294" y="46"/>
                  </a:lnTo>
                  <a:lnTo>
                    <a:pt x="1248" y="62"/>
                  </a:lnTo>
                  <a:close/>
                </a:path>
              </a:pathLst>
            </a:custGeom>
            <a:solidFill>
              <a:srgbClr val="ACCC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1" name="Freeform 79"/>
            <p:cNvSpPr>
              <a:spLocks/>
            </p:cNvSpPr>
            <p:nvPr/>
          </p:nvSpPr>
          <p:spPr bwMode="auto">
            <a:xfrm>
              <a:off x="4265" y="3632"/>
              <a:ext cx="332" cy="175"/>
            </a:xfrm>
            <a:custGeom>
              <a:avLst/>
              <a:gdLst>
                <a:gd name="T0" fmla="*/ 0 w 1993"/>
                <a:gd name="T1" fmla="*/ 0 h 1051"/>
                <a:gd name="T2" fmla="*/ 0 w 1993"/>
                <a:gd name="T3" fmla="*/ 0 h 1051"/>
                <a:gd name="T4" fmla="*/ 0 w 1993"/>
                <a:gd name="T5" fmla="*/ 0 h 1051"/>
                <a:gd name="T6" fmla="*/ 0 w 1993"/>
                <a:gd name="T7" fmla="*/ 0 h 1051"/>
                <a:gd name="T8" fmla="*/ 0 w 1993"/>
                <a:gd name="T9" fmla="*/ 0 h 1051"/>
                <a:gd name="T10" fmla="*/ 0 w 1993"/>
                <a:gd name="T11" fmla="*/ 0 h 1051"/>
                <a:gd name="T12" fmla="*/ 0 w 1993"/>
                <a:gd name="T13" fmla="*/ 0 h 1051"/>
                <a:gd name="T14" fmla="*/ 0 w 1993"/>
                <a:gd name="T15" fmla="*/ 0 h 1051"/>
                <a:gd name="T16" fmla="*/ 0 w 1993"/>
                <a:gd name="T17" fmla="*/ 0 h 1051"/>
                <a:gd name="T18" fmla="*/ 0 w 1993"/>
                <a:gd name="T19" fmla="*/ 0 h 1051"/>
                <a:gd name="T20" fmla="*/ 0 w 1993"/>
                <a:gd name="T21" fmla="*/ 0 h 1051"/>
                <a:gd name="T22" fmla="*/ 0 w 1993"/>
                <a:gd name="T23" fmla="*/ 0 h 1051"/>
                <a:gd name="T24" fmla="*/ 0 w 1993"/>
                <a:gd name="T25" fmla="*/ 0 h 1051"/>
                <a:gd name="T26" fmla="*/ 0 w 1993"/>
                <a:gd name="T27" fmla="*/ 0 h 1051"/>
                <a:gd name="T28" fmla="*/ 0 w 1993"/>
                <a:gd name="T29" fmla="*/ 0 h 1051"/>
                <a:gd name="T30" fmla="*/ 0 w 1993"/>
                <a:gd name="T31" fmla="*/ 0 h 1051"/>
                <a:gd name="T32" fmla="*/ 0 w 1993"/>
                <a:gd name="T33" fmla="*/ 0 h 1051"/>
                <a:gd name="T34" fmla="*/ 0 w 1993"/>
                <a:gd name="T35" fmla="*/ 0 h 1051"/>
                <a:gd name="T36" fmla="*/ 0 w 1993"/>
                <a:gd name="T37" fmla="*/ 0 h 1051"/>
                <a:gd name="T38" fmla="*/ 0 w 1993"/>
                <a:gd name="T39" fmla="*/ 0 h 1051"/>
                <a:gd name="T40" fmla="*/ 0 w 1993"/>
                <a:gd name="T41" fmla="*/ 0 h 1051"/>
                <a:gd name="T42" fmla="*/ 0 w 1993"/>
                <a:gd name="T43" fmla="*/ 0 h 1051"/>
                <a:gd name="T44" fmla="*/ 0 w 1993"/>
                <a:gd name="T45" fmla="*/ 0 h 1051"/>
                <a:gd name="T46" fmla="*/ 0 w 1993"/>
                <a:gd name="T47" fmla="*/ 0 h 1051"/>
                <a:gd name="T48" fmla="*/ 0 w 1993"/>
                <a:gd name="T49" fmla="*/ 0 h 1051"/>
                <a:gd name="T50" fmla="*/ 0 w 1993"/>
                <a:gd name="T51" fmla="*/ 0 h 1051"/>
                <a:gd name="T52" fmla="*/ 0 w 1993"/>
                <a:gd name="T53" fmla="*/ 0 h 1051"/>
                <a:gd name="T54" fmla="*/ 0 w 1993"/>
                <a:gd name="T55" fmla="*/ 0 h 1051"/>
                <a:gd name="T56" fmla="*/ 0 w 1993"/>
                <a:gd name="T57" fmla="*/ 0 h 1051"/>
                <a:gd name="T58" fmla="*/ 0 w 1993"/>
                <a:gd name="T59" fmla="*/ 0 h 1051"/>
                <a:gd name="T60" fmla="*/ 0 w 1993"/>
                <a:gd name="T61" fmla="*/ 0 h 1051"/>
                <a:gd name="T62" fmla="*/ 0 w 1993"/>
                <a:gd name="T63" fmla="*/ 0 h 1051"/>
                <a:gd name="T64" fmla="*/ 0 w 1993"/>
                <a:gd name="T65" fmla="*/ 0 h 1051"/>
                <a:gd name="T66" fmla="*/ 0 w 1993"/>
                <a:gd name="T67" fmla="*/ 0 h 1051"/>
                <a:gd name="T68" fmla="*/ 0 w 1993"/>
                <a:gd name="T69" fmla="*/ 0 h 1051"/>
                <a:gd name="T70" fmla="*/ 0 w 1993"/>
                <a:gd name="T71" fmla="*/ 0 h 1051"/>
                <a:gd name="T72" fmla="*/ 0 w 1993"/>
                <a:gd name="T73" fmla="*/ 0 h 1051"/>
                <a:gd name="T74" fmla="*/ 0 w 1993"/>
                <a:gd name="T75" fmla="*/ 0 h 1051"/>
                <a:gd name="T76" fmla="*/ 0 w 1993"/>
                <a:gd name="T77" fmla="*/ 0 h 1051"/>
                <a:gd name="T78" fmla="*/ 0 w 1993"/>
                <a:gd name="T79" fmla="*/ 0 h 1051"/>
                <a:gd name="T80" fmla="*/ 0 w 1993"/>
                <a:gd name="T81" fmla="*/ 0 h 1051"/>
                <a:gd name="T82" fmla="*/ 0 w 1993"/>
                <a:gd name="T83" fmla="*/ 0 h 1051"/>
                <a:gd name="T84" fmla="*/ 0 w 1993"/>
                <a:gd name="T85" fmla="*/ 0 h 1051"/>
                <a:gd name="T86" fmla="*/ 0 w 1993"/>
                <a:gd name="T87" fmla="*/ 0 h 1051"/>
                <a:gd name="T88" fmla="*/ 0 w 1993"/>
                <a:gd name="T89" fmla="*/ 0 h 1051"/>
                <a:gd name="T90" fmla="*/ 0 w 1993"/>
                <a:gd name="T91" fmla="*/ 0 h 1051"/>
                <a:gd name="T92" fmla="*/ 0 w 1993"/>
                <a:gd name="T93" fmla="*/ 0 h 1051"/>
                <a:gd name="T94" fmla="*/ 0 w 1993"/>
                <a:gd name="T95" fmla="*/ 0 h 1051"/>
                <a:gd name="T96" fmla="*/ 0 w 1993"/>
                <a:gd name="T97" fmla="*/ 0 h 1051"/>
                <a:gd name="T98" fmla="*/ 0 w 1993"/>
                <a:gd name="T99" fmla="*/ 0 h 10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3"/>
                <a:gd name="T151" fmla="*/ 0 h 1051"/>
                <a:gd name="T152" fmla="*/ 1993 w 1993"/>
                <a:gd name="T153" fmla="*/ 1051 h 10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3" h="1051">
                  <a:moveTo>
                    <a:pt x="382" y="791"/>
                  </a:moveTo>
                  <a:lnTo>
                    <a:pt x="395" y="819"/>
                  </a:lnTo>
                  <a:lnTo>
                    <a:pt x="411" y="846"/>
                  </a:lnTo>
                  <a:lnTo>
                    <a:pt x="429" y="873"/>
                  </a:lnTo>
                  <a:lnTo>
                    <a:pt x="448" y="899"/>
                  </a:lnTo>
                  <a:lnTo>
                    <a:pt x="470" y="923"/>
                  </a:lnTo>
                  <a:lnTo>
                    <a:pt x="492" y="946"/>
                  </a:lnTo>
                  <a:lnTo>
                    <a:pt x="504" y="957"/>
                  </a:lnTo>
                  <a:lnTo>
                    <a:pt x="517" y="968"/>
                  </a:lnTo>
                  <a:lnTo>
                    <a:pt x="529" y="978"/>
                  </a:lnTo>
                  <a:lnTo>
                    <a:pt x="541" y="987"/>
                  </a:lnTo>
                  <a:lnTo>
                    <a:pt x="555" y="996"/>
                  </a:lnTo>
                  <a:lnTo>
                    <a:pt x="568" y="1005"/>
                  </a:lnTo>
                  <a:lnTo>
                    <a:pt x="583" y="1013"/>
                  </a:lnTo>
                  <a:lnTo>
                    <a:pt x="596" y="1020"/>
                  </a:lnTo>
                  <a:lnTo>
                    <a:pt x="611" y="1027"/>
                  </a:lnTo>
                  <a:lnTo>
                    <a:pt x="626" y="1032"/>
                  </a:lnTo>
                  <a:lnTo>
                    <a:pt x="640" y="1038"/>
                  </a:lnTo>
                  <a:lnTo>
                    <a:pt x="656" y="1042"/>
                  </a:lnTo>
                  <a:lnTo>
                    <a:pt x="671" y="1046"/>
                  </a:lnTo>
                  <a:lnTo>
                    <a:pt x="686" y="1048"/>
                  </a:lnTo>
                  <a:lnTo>
                    <a:pt x="702" y="1050"/>
                  </a:lnTo>
                  <a:lnTo>
                    <a:pt x="718" y="1051"/>
                  </a:lnTo>
                  <a:lnTo>
                    <a:pt x="735" y="1051"/>
                  </a:lnTo>
                  <a:lnTo>
                    <a:pt x="750" y="1050"/>
                  </a:lnTo>
                  <a:lnTo>
                    <a:pt x="767" y="1048"/>
                  </a:lnTo>
                  <a:lnTo>
                    <a:pt x="784" y="1045"/>
                  </a:lnTo>
                  <a:lnTo>
                    <a:pt x="797" y="1041"/>
                  </a:lnTo>
                  <a:lnTo>
                    <a:pt x="812" y="1037"/>
                  </a:lnTo>
                  <a:lnTo>
                    <a:pt x="824" y="1032"/>
                  </a:lnTo>
                  <a:lnTo>
                    <a:pt x="837" y="1027"/>
                  </a:lnTo>
                  <a:lnTo>
                    <a:pt x="849" y="1020"/>
                  </a:lnTo>
                  <a:lnTo>
                    <a:pt x="860" y="1013"/>
                  </a:lnTo>
                  <a:lnTo>
                    <a:pt x="870" y="1006"/>
                  </a:lnTo>
                  <a:lnTo>
                    <a:pt x="882" y="999"/>
                  </a:lnTo>
                  <a:lnTo>
                    <a:pt x="901" y="982"/>
                  </a:lnTo>
                  <a:lnTo>
                    <a:pt x="920" y="965"/>
                  </a:lnTo>
                  <a:lnTo>
                    <a:pt x="938" y="947"/>
                  </a:lnTo>
                  <a:lnTo>
                    <a:pt x="956" y="930"/>
                  </a:lnTo>
                  <a:lnTo>
                    <a:pt x="973" y="913"/>
                  </a:lnTo>
                  <a:lnTo>
                    <a:pt x="992" y="896"/>
                  </a:lnTo>
                  <a:lnTo>
                    <a:pt x="1001" y="890"/>
                  </a:lnTo>
                  <a:lnTo>
                    <a:pt x="1011" y="883"/>
                  </a:lnTo>
                  <a:lnTo>
                    <a:pt x="1021" y="876"/>
                  </a:lnTo>
                  <a:lnTo>
                    <a:pt x="1031" y="871"/>
                  </a:lnTo>
                  <a:lnTo>
                    <a:pt x="1042" y="865"/>
                  </a:lnTo>
                  <a:lnTo>
                    <a:pt x="1055" y="860"/>
                  </a:lnTo>
                  <a:lnTo>
                    <a:pt x="1066" y="857"/>
                  </a:lnTo>
                  <a:lnTo>
                    <a:pt x="1079" y="854"/>
                  </a:lnTo>
                  <a:lnTo>
                    <a:pt x="1092" y="851"/>
                  </a:lnTo>
                  <a:lnTo>
                    <a:pt x="1106" y="850"/>
                  </a:lnTo>
                  <a:lnTo>
                    <a:pt x="1121" y="850"/>
                  </a:lnTo>
                  <a:lnTo>
                    <a:pt x="1136" y="851"/>
                  </a:lnTo>
                  <a:lnTo>
                    <a:pt x="1148" y="853"/>
                  </a:lnTo>
                  <a:lnTo>
                    <a:pt x="1159" y="856"/>
                  </a:lnTo>
                  <a:lnTo>
                    <a:pt x="1169" y="858"/>
                  </a:lnTo>
                  <a:lnTo>
                    <a:pt x="1180" y="863"/>
                  </a:lnTo>
                  <a:lnTo>
                    <a:pt x="1203" y="873"/>
                  </a:lnTo>
                  <a:lnTo>
                    <a:pt x="1224" y="884"/>
                  </a:lnTo>
                  <a:lnTo>
                    <a:pt x="1268" y="909"/>
                  </a:lnTo>
                  <a:lnTo>
                    <a:pt x="1312" y="931"/>
                  </a:lnTo>
                  <a:lnTo>
                    <a:pt x="1323" y="936"/>
                  </a:lnTo>
                  <a:lnTo>
                    <a:pt x="1334" y="940"/>
                  </a:lnTo>
                  <a:lnTo>
                    <a:pt x="1345" y="944"/>
                  </a:lnTo>
                  <a:lnTo>
                    <a:pt x="1355" y="946"/>
                  </a:lnTo>
                  <a:lnTo>
                    <a:pt x="1367" y="948"/>
                  </a:lnTo>
                  <a:lnTo>
                    <a:pt x="1378" y="948"/>
                  </a:lnTo>
                  <a:lnTo>
                    <a:pt x="1389" y="948"/>
                  </a:lnTo>
                  <a:lnTo>
                    <a:pt x="1400" y="947"/>
                  </a:lnTo>
                  <a:lnTo>
                    <a:pt x="1412" y="945"/>
                  </a:lnTo>
                  <a:lnTo>
                    <a:pt x="1423" y="940"/>
                  </a:lnTo>
                  <a:lnTo>
                    <a:pt x="1434" y="936"/>
                  </a:lnTo>
                  <a:lnTo>
                    <a:pt x="1445" y="928"/>
                  </a:lnTo>
                  <a:lnTo>
                    <a:pt x="1456" y="920"/>
                  </a:lnTo>
                  <a:lnTo>
                    <a:pt x="1468" y="910"/>
                  </a:lnTo>
                  <a:lnTo>
                    <a:pt x="1479" y="897"/>
                  </a:lnTo>
                  <a:lnTo>
                    <a:pt x="1490" y="884"/>
                  </a:lnTo>
                  <a:lnTo>
                    <a:pt x="1496" y="876"/>
                  </a:lnTo>
                  <a:lnTo>
                    <a:pt x="1499" y="866"/>
                  </a:lnTo>
                  <a:lnTo>
                    <a:pt x="1501" y="855"/>
                  </a:lnTo>
                  <a:lnTo>
                    <a:pt x="1503" y="842"/>
                  </a:lnTo>
                  <a:lnTo>
                    <a:pt x="1504" y="815"/>
                  </a:lnTo>
                  <a:lnTo>
                    <a:pt x="1501" y="787"/>
                  </a:lnTo>
                  <a:lnTo>
                    <a:pt x="1500" y="758"/>
                  </a:lnTo>
                  <a:lnTo>
                    <a:pt x="1500" y="731"/>
                  </a:lnTo>
                  <a:lnTo>
                    <a:pt x="1503" y="719"/>
                  </a:lnTo>
                  <a:lnTo>
                    <a:pt x="1505" y="707"/>
                  </a:lnTo>
                  <a:lnTo>
                    <a:pt x="1508" y="696"/>
                  </a:lnTo>
                  <a:lnTo>
                    <a:pt x="1514" y="687"/>
                  </a:lnTo>
                  <a:lnTo>
                    <a:pt x="1522" y="677"/>
                  </a:lnTo>
                  <a:lnTo>
                    <a:pt x="1531" y="668"/>
                  </a:lnTo>
                  <a:lnTo>
                    <a:pt x="1541" y="662"/>
                  </a:lnTo>
                  <a:lnTo>
                    <a:pt x="1551" y="656"/>
                  </a:lnTo>
                  <a:lnTo>
                    <a:pt x="1562" y="650"/>
                  </a:lnTo>
                  <a:lnTo>
                    <a:pt x="1573" y="646"/>
                  </a:lnTo>
                  <a:lnTo>
                    <a:pt x="1584" y="643"/>
                  </a:lnTo>
                  <a:lnTo>
                    <a:pt x="1597" y="640"/>
                  </a:lnTo>
                  <a:lnTo>
                    <a:pt x="1622" y="635"/>
                  </a:lnTo>
                  <a:lnTo>
                    <a:pt x="1645" y="630"/>
                  </a:lnTo>
                  <a:lnTo>
                    <a:pt x="1656" y="628"/>
                  </a:lnTo>
                  <a:lnTo>
                    <a:pt x="1668" y="625"/>
                  </a:lnTo>
                  <a:lnTo>
                    <a:pt x="1679" y="621"/>
                  </a:lnTo>
                  <a:lnTo>
                    <a:pt x="1689" y="617"/>
                  </a:lnTo>
                  <a:lnTo>
                    <a:pt x="1719" y="602"/>
                  </a:lnTo>
                  <a:lnTo>
                    <a:pt x="1748" y="586"/>
                  </a:lnTo>
                  <a:lnTo>
                    <a:pt x="1778" y="571"/>
                  </a:lnTo>
                  <a:lnTo>
                    <a:pt x="1805" y="553"/>
                  </a:lnTo>
                  <a:lnTo>
                    <a:pt x="1831" y="535"/>
                  </a:lnTo>
                  <a:lnTo>
                    <a:pt x="1856" y="516"/>
                  </a:lnTo>
                  <a:lnTo>
                    <a:pt x="1880" y="494"/>
                  </a:lnTo>
                  <a:lnTo>
                    <a:pt x="1901" y="473"/>
                  </a:lnTo>
                  <a:lnTo>
                    <a:pt x="1911" y="462"/>
                  </a:lnTo>
                  <a:lnTo>
                    <a:pt x="1921" y="449"/>
                  </a:lnTo>
                  <a:lnTo>
                    <a:pt x="1930" y="437"/>
                  </a:lnTo>
                  <a:lnTo>
                    <a:pt x="1939" y="425"/>
                  </a:lnTo>
                  <a:lnTo>
                    <a:pt x="1947" y="411"/>
                  </a:lnTo>
                  <a:lnTo>
                    <a:pt x="1954" y="398"/>
                  </a:lnTo>
                  <a:lnTo>
                    <a:pt x="1961" y="384"/>
                  </a:lnTo>
                  <a:lnTo>
                    <a:pt x="1967" y="370"/>
                  </a:lnTo>
                  <a:lnTo>
                    <a:pt x="1973" y="355"/>
                  </a:lnTo>
                  <a:lnTo>
                    <a:pt x="1977" y="339"/>
                  </a:lnTo>
                  <a:lnTo>
                    <a:pt x="1982" y="324"/>
                  </a:lnTo>
                  <a:lnTo>
                    <a:pt x="1985" y="308"/>
                  </a:lnTo>
                  <a:lnTo>
                    <a:pt x="1989" y="291"/>
                  </a:lnTo>
                  <a:lnTo>
                    <a:pt x="1991" y="274"/>
                  </a:lnTo>
                  <a:lnTo>
                    <a:pt x="1992" y="256"/>
                  </a:lnTo>
                  <a:lnTo>
                    <a:pt x="1993" y="237"/>
                  </a:lnTo>
                  <a:lnTo>
                    <a:pt x="1992" y="206"/>
                  </a:lnTo>
                  <a:lnTo>
                    <a:pt x="1991" y="174"/>
                  </a:lnTo>
                  <a:lnTo>
                    <a:pt x="1988" y="144"/>
                  </a:lnTo>
                  <a:lnTo>
                    <a:pt x="1983" y="115"/>
                  </a:lnTo>
                  <a:lnTo>
                    <a:pt x="1979" y="86"/>
                  </a:lnTo>
                  <a:lnTo>
                    <a:pt x="1973" y="56"/>
                  </a:lnTo>
                  <a:lnTo>
                    <a:pt x="1967" y="28"/>
                  </a:lnTo>
                  <a:lnTo>
                    <a:pt x="1962" y="0"/>
                  </a:lnTo>
                  <a:lnTo>
                    <a:pt x="1893" y="16"/>
                  </a:lnTo>
                  <a:lnTo>
                    <a:pt x="1824" y="34"/>
                  </a:lnTo>
                  <a:lnTo>
                    <a:pt x="1755" y="54"/>
                  </a:lnTo>
                  <a:lnTo>
                    <a:pt x="1688" y="77"/>
                  </a:lnTo>
                  <a:lnTo>
                    <a:pt x="1653" y="89"/>
                  </a:lnTo>
                  <a:lnTo>
                    <a:pt x="1619" y="101"/>
                  </a:lnTo>
                  <a:lnTo>
                    <a:pt x="1586" y="114"/>
                  </a:lnTo>
                  <a:lnTo>
                    <a:pt x="1553" y="127"/>
                  </a:lnTo>
                  <a:lnTo>
                    <a:pt x="1519" y="142"/>
                  </a:lnTo>
                  <a:lnTo>
                    <a:pt x="1487" y="156"/>
                  </a:lnTo>
                  <a:lnTo>
                    <a:pt x="1454" y="172"/>
                  </a:lnTo>
                  <a:lnTo>
                    <a:pt x="1422" y="188"/>
                  </a:lnTo>
                  <a:lnTo>
                    <a:pt x="1413" y="186"/>
                  </a:lnTo>
                  <a:lnTo>
                    <a:pt x="1387" y="178"/>
                  </a:lnTo>
                  <a:lnTo>
                    <a:pt x="1346" y="165"/>
                  </a:lnTo>
                  <a:lnTo>
                    <a:pt x="1291" y="150"/>
                  </a:lnTo>
                  <a:lnTo>
                    <a:pt x="1225" y="132"/>
                  </a:lnTo>
                  <a:lnTo>
                    <a:pt x="1148" y="114"/>
                  </a:lnTo>
                  <a:lnTo>
                    <a:pt x="1106" y="104"/>
                  </a:lnTo>
                  <a:lnTo>
                    <a:pt x="1062" y="95"/>
                  </a:lnTo>
                  <a:lnTo>
                    <a:pt x="1016" y="86"/>
                  </a:lnTo>
                  <a:lnTo>
                    <a:pt x="969" y="77"/>
                  </a:lnTo>
                  <a:lnTo>
                    <a:pt x="920" y="69"/>
                  </a:lnTo>
                  <a:lnTo>
                    <a:pt x="870" y="61"/>
                  </a:lnTo>
                  <a:lnTo>
                    <a:pt x="819" y="55"/>
                  </a:lnTo>
                  <a:lnTo>
                    <a:pt x="767" y="49"/>
                  </a:lnTo>
                  <a:lnTo>
                    <a:pt x="715" y="44"/>
                  </a:lnTo>
                  <a:lnTo>
                    <a:pt x="663" y="41"/>
                  </a:lnTo>
                  <a:lnTo>
                    <a:pt x="609" y="38"/>
                  </a:lnTo>
                  <a:lnTo>
                    <a:pt x="556" y="37"/>
                  </a:lnTo>
                  <a:lnTo>
                    <a:pt x="503" y="38"/>
                  </a:lnTo>
                  <a:lnTo>
                    <a:pt x="450" y="41"/>
                  </a:lnTo>
                  <a:lnTo>
                    <a:pt x="399" y="45"/>
                  </a:lnTo>
                  <a:lnTo>
                    <a:pt x="348" y="52"/>
                  </a:lnTo>
                  <a:lnTo>
                    <a:pt x="298" y="60"/>
                  </a:lnTo>
                  <a:lnTo>
                    <a:pt x="248" y="71"/>
                  </a:lnTo>
                  <a:lnTo>
                    <a:pt x="201" y="83"/>
                  </a:lnTo>
                  <a:lnTo>
                    <a:pt x="155" y="99"/>
                  </a:lnTo>
                  <a:lnTo>
                    <a:pt x="0" y="251"/>
                  </a:lnTo>
                  <a:lnTo>
                    <a:pt x="23" y="270"/>
                  </a:lnTo>
                  <a:lnTo>
                    <a:pt x="47" y="288"/>
                  </a:lnTo>
                  <a:lnTo>
                    <a:pt x="72" y="305"/>
                  </a:lnTo>
                  <a:lnTo>
                    <a:pt x="98" y="321"/>
                  </a:lnTo>
                  <a:lnTo>
                    <a:pt x="124" y="338"/>
                  </a:lnTo>
                  <a:lnTo>
                    <a:pt x="148" y="354"/>
                  </a:lnTo>
                  <a:lnTo>
                    <a:pt x="171" y="370"/>
                  </a:lnTo>
                  <a:lnTo>
                    <a:pt x="191" y="384"/>
                  </a:lnTo>
                  <a:lnTo>
                    <a:pt x="203" y="396"/>
                  </a:lnTo>
                  <a:lnTo>
                    <a:pt x="215" y="406"/>
                  </a:lnTo>
                  <a:lnTo>
                    <a:pt x="225" y="416"/>
                  </a:lnTo>
                  <a:lnTo>
                    <a:pt x="235" y="427"/>
                  </a:lnTo>
                  <a:lnTo>
                    <a:pt x="244" y="438"/>
                  </a:lnTo>
                  <a:lnTo>
                    <a:pt x="253" y="449"/>
                  </a:lnTo>
                  <a:lnTo>
                    <a:pt x="261" y="461"/>
                  </a:lnTo>
                  <a:lnTo>
                    <a:pt x="267" y="472"/>
                  </a:lnTo>
                  <a:lnTo>
                    <a:pt x="280" y="495"/>
                  </a:lnTo>
                  <a:lnTo>
                    <a:pt x="291" y="519"/>
                  </a:lnTo>
                  <a:lnTo>
                    <a:pt x="301" y="544"/>
                  </a:lnTo>
                  <a:lnTo>
                    <a:pt x="310" y="568"/>
                  </a:lnTo>
                  <a:lnTo>
                    <a:pt x="325" y="621"/>
                  </a:lnTo>
                  <a:lnTo>
                    <a:pt x="340" y="675"/>
                  </a:lnTo>
                  <a:lnTo>
                    <a:pt x="348" y="703"/>
                  </a:lnTo>
                  <a:lnTo>
                    <a:pt x="358" y="732"/>
                  </a:lnTo>
                  <a:lnTo>
                    <a:pt x="370" y="762"/>
                  </a:lnTo>
                  <a:lnTo>
                    <a:pt x="382" y="791"/>
                  </a:lnTo>
                  <a:close/>
                </a:path>
              </a:pathLst>
            </a:custGeom>
            <a:solidFill>
              <a:srgbClr val="A1C7D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2" name="Freeform 80"/>
            <p:cNvSpPr>
              <a:spLocks/>
            </p:cNvSpPr>
            <p:nvPr/>
          </p:nvSpPr>
          <p:spPr bwMode="auto">
            <a:xfrm>
              <a:off x="4265" y="3638"/>
              <a:ext cx="237" cy="169"/>
            </a:xfrm>
            <a:custGeom>
              <a:avLst/>
              <a:gdLst>
                <a:gd name="T0" fmla="*/ 0 w 1422"/>
                <a:gd name="T1" fmla="*/ 0 h 1014"/>
                <a:gd name="T2" fmla="*/ 0 w 1422"/>
                <a:gd name="T3" fmla="*/ 0 h 1014"/>
                <a:gd name="T4" fmla="*/ 0 w 1422"/>
                <a:gd name="T5" fmla="*/ 0 h 1014"/>
                <a:gd name="T6" fmla="*/ 0 w 1422"/>
                <a:gd name="T7" fmla="*/ 0 h 1014"/>
                <a:gd name="T8" fmla="*/ 0 w 1422"/>
                <a:gd name="T9" fmla="*/ 0 h 1014"/>
                <a:gd name="T10" fmla="*/ 0 w 1422"/>
                <a:gd name="T11" fmla="*/ 0 h 1014"/>
                <a:gd name="T12" fmla="*/ 0 w 1422"/>
                <a:gd name="T13" fmla="*/ 0 h 1014"/>
                <a:gd name="T14" fmla="*/ 0 w 1422"/>
                <a:gd name="T15" fmla="*/ 0 h 1014"/>
                <a:gd name="T16" fmla="*/ 0 w 1422"/>
                <a:gd name="T17" fmla="*/ 0 h 1014"/>
                <a:gd name="T18" fmla="*/ 0 w 1422"/>
                <a:gd name="T19" fmla="*/ 0 h 1014"/>
                <a:gd name="T20" fmla="*/ 0 w 1422"/>
                <a:gd name="T21" fmla="*/ 0 h 1014"/>
                <a:gd name="T22" fmla="*/ 0 w 1422"/>
                <a:gd name="T23" fmla="*/ 0 h 1014"/>
                <a:gd name="T24" fmla="*/ 0 w 1422"/>
                <a:gd name="T25" fmla="*/ 0 h 1014"/>
                <a:gd name="T26" fmla="*/ 0 w 1422"/>
                <a:gd name="T27" fmla="*/ 0 h 1014"/>
                <a:gd name="T28" fmla="*/ 0 w 1422"/>
                <a:gd name="T29" fmla="*/ 0 h 1014"/>
                <a:gd name="T30" fmla="*/ 0 w 1422"/>
                <a:gd name="T31" fmla="*/ 0 h 1014"/>
                <a:gd name="T32" fmla="*/ 0 w 1422"/>
                <a:gd name="T33" fmla="*/ 0 h 1014"/>
                <a:gd name="T34" fmla="*/ 0 w 1422"/>
                <a:gd name="T35" fmla="*/ 0 h 1014"/>
                <a:gd name="T36" fmla="*/ 0 w 1422"/>
                <a:gd name="T37" fmla="*/ 0 h 1014"/>
                <a:gd name="T38" fmla="*/ 0 w 1422"/>
                <a:gd name="T39" fmla="*/ 0 h 1014"/>
                <a:gd name="T40" fmla="*/ 0 w 1422"/>
                <a:gd name="T41" fmla="*/ 0 h 1014"/>
                <a:gd name="T42" fmla="*/ 0 w 1422"/>
                <a:gd name="T43" fmla="*/ 0 h 1014"/>
                <a:gd name="T44" fmla="*/ 0 w 1422"/>
                <a:gd name="T45" fmla="*/ 0 h 1014"/>
                <a:gd name="T46" fmla="*/ 0 w 1422"/>
                <a:gd name="T47" fmla="*/ 0 h 1014"/>
                <a:gd name="T48" fmla="*/ 0 w 1422"/>
                <a:gd name="T49" fmla="*/ 0 h 1014"/>
                <a:gd name="T50" fmla="*/ 0 w 1422"/>
                <a:gd name="T51" fmla="*/ 0 h 1014"/>
                <a:gd name="T52" fmla="*/ 0 w 1422"/>
                <a:gd name="T53" fmla="*/ 0 h 1014"/>
                <a:gd name="T54" fmla="*/ 0 w 1422"/>
                <a:gd name="T55" fmla="*/ 0 h 1014"/>
                <a:gd name="T56" fmla="*/ 0 w 1422"/>
                <a:gd name="T57" fmla="*/ 0 h 1014"/>
                <a:gd name="T58" fmla="*/ 0 w 1422"/>
                <a:gd name="T59" fmla="*/ 0 h 1014"/>
                <a:gd name="T60" fmla="*/ 0 w 1422"/>
                <a:gd name="T61" fmla="*/ 0 h 1014"/>
                <a:gd name="T62" fmla="*/ 0 w 1422"/>
                <a:gd name="T63" fmla="*/ 0 h 1014"/>
                <a:gd name="T64" fmla="*/ 0 w 1422"/>
                <a:gd name="T65" fmla="*/ 0 h 1014"/>
                <a:gd name="T66" fmla="*/ 0 w 1422"/>
                <a:gd name="T67" fmla="*/ 0 h 1014"/>
                <a:gd name="T68" fmla="*/ 0 w 1422"/>
                <a:gd name="T69" fmla="*/ 0 h 1014"/>
                <a:gd name="T70" fmla="*/ 0 w 1422"/>
                <a:gd name="T71" fmla="*/ 0 h 1014"/>
                <a:gd name="T72" fmla="*/ 0 w 1422"/>
                <a:gd name="T73" fmla="*/ 0 h 1014"/>
                <a:gd name="T74" fmla="*/ 0 w 1422"/>
                <a:gd name="T75" fmla="*/ 0 h 1014"/>
                <a:gd name="T76" fmla="*/ 0 w 1422"/>
                <a:gd name="T77" fmla="*/ 0 h 1014"/>
                <a:gd name="T78" fmla="*/ 0 w 1422"/>
                <a:gd name="T79" fmla="*/ 0 h 1014"/>
                <a:gd name="T80" fmla="*/ 0 w 1422"/>
                <a:gd name="T81" fmla="*/ 0 h 1014"/>
                <a:gd name="T82" fmla="*/ 0 w 1422"/>
                <a:gd name="T83" fmla="*/ 0 h 1014"/>
                <a:gd name="T84" fmla="*/ 0 w 1422"/>
                <a:gd name="T85" fmla="*/ 0 h 1014"/>
                <a:gd name="T86" fmla="*/ 0 w 1422"/>
                <a:gd name="T87" fmla="*/ 0 h 1014"/>
                <a:gd name="T88" fmla="*/ 0 w 1422"/>
                <a:gd name="T89" fmla="*/ 0 h 1014"/>
                <a:gd name="T90" fmla="*/ 0 w 1422"/>
                <a:gd name="T91" fmla="*/ 0 h 1014"/>
                <a:gd name="T92" fmla="*/ 0 w 1422"/>
                <a:gd name="T93" fmla="*/ 0 h 1014"/>
                <a:gd name="T94" fmla="*/ 0 w 1422"/>
                <a:gd name="T95" fmla="*/ 0 h 1014"/>
                <a:gd name="T96" fmla="*/ 0 w 1422"/>
                <a:gd name="T97" fmla="*/ 0 h 1014"/>
                <a:gd name="T98" fmla="*/ 0 w 1422"/>
                <a:gd name="T99" fmla="*/ 0 h 1014"/>
                <a:gd name="T100" fmla="*/ 0 w 1422"/>
                <a:gd name="T101" fmla="*/ 0 h 1014"/>
                <a:gd name="T102" fmla="*/ 0 w 1422"/>
                <a:gd name="T103" fmla="*/ 0 h 1014"/>
                <a:gd name="T104" fmla="*/ 0 w 1422"/>
                <a:gd name="T105" fmla="*/ 0 h 1014"/>
                <a:gd name="T106" fmla="*/ 0 w 1422"/>
                <a:gd name="T107" fmla="*/ 0 h 1014"/>
                <a:gd name="T108" fmla="*/ 0 w 1422"/>
                <a:gd name="T109" fmla="*/ 0 h 1014"/>
                <a:gd name="T110" fmla="*/ 0 w 1422"/>
                <a:gd name="T111" fmla="*/ 0 h 1014"/>
                <a:gd name="T112" fmla="*/ 0 w 1422"/>
                <a:gd name="T113" fmla="*/ 0 h 1014"/>
                <a:gd name="T114" fmla="*/ 0 w 1422"/>
                <a:gd name="T115" fmla="*/ 0 h 1014"/>
                <a:gd name="T116" fmla="*/ 0 w 1422"/>
                <a:gd name="T117" fmla="*/ 0 h 1014"/>
                <a:gd name="T118" fmla="*/ 0 w 1422"/>
                <a:gd name="T119" fmla="*/ 0 h 1014"/>
                <a:gd name="T120" fmla="*/ 0 w 1422"/>
                <a:gd name="T121" fmla="*/ 0 h 1014"/>
                <a:gd name="T122" fmla="*/ 0 w 1422"/>
                <a:gd name="T123" fmla="*/ 0 h 1014"/>
                <a:gd name="T124" fmla="*/ 0 w 1422"/>
                <a:gd name="T125" fmla="*/ 0 h 10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22"/>
                <a:gd name="T190" fmla="*/ 0 h 1014"/>
                <a:gd name="T191" fmla="*/ 1422 w 1422"/>
                <a:gd name="T192" fmla="*/ 1014 h 10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22" h="1014">
                  <a:moveTo>
                    <a:pt x="155" y="62"/>
                  </a:moveTo>
                  <a:lnTo>
                    <a:pt x="0" y="214"/>
                  </a:lnTo>
                  <a:lnTo>
                    <a:pt x="23" y="233"/>
                  </a:lnTo>
                  <a:lnTo>
                    <a:pt x="47" y="251"/>
                  </a:lnTo>
                  <a:lnTo>
                    <a:pt x="72" y="268"/>
                  </a:lnTo>
                  <a:lnTo>
                    <a:pt x="98" y="284"/>
                  </a:lnTo>
                  <a:lnTo>
                    <a:pt x="124" y="301"/>
                  </a:lnTo>
                  <a:lnTo>
                    <a:pt x="148" y="317"/>
                  </a:lnTo>
                  <a:lnTo>
                    <a:pt x="171" y="333"/>
                  </a:lnTo>
                  <a:lnTo>
                    <a:pt x="191" y="347"/>
                  </a:lnTo>
                  <a:lnTo>
                    <a:pt x="203" y="359"/>
                  </a:lnTo>
                  <a:lnTo>
                    <a:pt x="215" y="369"/>
                  </a:lnTo>
                  <a:lnTo>
                    <a:pt x="225" y="379"/>
                  </a:lnTo>
                  <a:lnTo>
                    <a:pt x="235" y="390"/>
                  </a:lnTo>
                  <a:lnTo>
                    <a:pt x="244" y="401"/>
                  </a:lnTo>
                  <a:lnTo>
                    <a:pt x="253" y="412"/>
                  </a:lnTo>
                  <a:lnTo>
                    <a:pt x="261" y="424"/>
                  </a:lnTo>
                  <a:lnTo>
                    <a:pt x="267" y="435"/>
                  </a:lnTo>
                  <a:lnTo>
                    <a:pt x="280" y="458"/>
                  </a:lnTo>
                  <a:lnTo>
                    <a:pt x="291" y="482"/>
                  </a:lnTo>
                  <a:lnTo>
                    <a:pt x="301" y="507"/>
                  </a:lnTo>
                  <a:lnTo>
                    <a:pt x="310" y="531"/>
                  </a:lnTo>
                  <a:lnTo>
                    <a:pt x="325" y="584"/>
                  </a:lnTo>
                  <a:lnTo>
                    <a:pt x="340" y="638"/>
                  </a:lnTo>
                  <a:lnTo>
                    <a:pt x="348" y="666"/>
                  </a:lnTo>
                  <a:lnTo>
                    <a:pt x="358" y="695"/>
                  </a:lnTo>
                  <a:lnTo>
                    <a:pt x="370" y="725"/>
                  </a:lnTo>
                  <a:lnTo>
                    <a:pt x="382" y="754"/>
                  </a:lnTo>
                  <a:lnTo>
                    <a:pt x="395" y="782"/>
                  </a:lnTo>
                  <a:lnTo>
                    <a:pt x="411" y="809"/>
                  </a:lnTo>
                  <a:lnTo>
                    <a:pt x="429" y="836"/>
                  </a:lnTo>
                  <a:lnTo>
                    <a:pt x="448" y="862"/>
                  </a:lnTo>
                  <a:lnTo>
                    <a:pt x="470" y="886"/>
                  </a:lnTo>
                  <a:lnTo>
                    <a:pt x="492" y="909"/>
                  </a:lnTo>
                  <a:lnTo>
                    <a:pt x="504" y="920"/>
                  </a:lnTo>
                  <a:lnTo>
                    <a:pt x="517" y="931"/>
                  </a:lnTo>
                  <a:lnTo>
                    <a:pt x="529" y="941"/>
                  </a:lnTo>
                  <a:lnTo>
                    <a:pt x="541" y="950"/>
                  </a:lnTo>
                  <a:lnTo>
                    <a:pt x="555" y="959"/>
                  </a:lnTo>
                  <a:lnTo>
                    <a:pt x="568" y="968"/>
                  </a:lnTo>
                  <a:lnTo>
                    <a:pt x="583" y="976"/>
                  </a:lnTo>
                  <a:lnTo>
                    <a:pt x="596" y="983"/>
                  </a:lnTo>
                  <a:lnTo>
                    <a:pt x="611" y="990"/>
                  </a:lnTo>
                  <a:lnTo>
                    <a:pt x="626" y="995"/>
                  </a:lnTo>
                  <a:lnTo>
                    <a:pt x="640" y="1001"/>
                  </a:lnTo>
                  <a:lnTo>
                    <a:pt x="656" y="1005"/>
                  </a:lnTo>
                  <a:lnTo>
                    <a:pt x="671" y="1009"/>
                  </a:lnTo>
                  <a:lnTo>
                    <a:pt x="686" y="1011"/>
                  </a:lnTo>
                  <a:lnTo>
                    <a:pt x="702" y="1013"/>
                  </a:lnTo>
                  <a:lnTo>
                    <a:pt x="718" y="1014"/>
                  </a:lnTo>
                  <a:lnTo>
                    <a:pt x="735" y="1014"/>
                  </a:lnTo>
                  <a:lnTo>
                    <a:pt x="750" y="1013"/>
                  </a:lnTo>
                  <a:lnTo>
                    <a:pt x="767" y="1011"/>
                  </a:lnTo>
                  <a:lnTo>
                    <a:pt x="784" y="1008"/>
                  </a:lnTo>
                  <a:lnTo>
                    <a:pt x="797" y="1004"/>
                  </a:lnTo>
                  <a:lnTo>
                    <a:pt x="812" y="1000"/>
                  </a:lnTo>
                  <a:lnTo>
                    <a:pt x="824" y="995"/>
                  </a:lnTo>
                  <a:lnTo>
                    <a:pt x="837" y="990"/>
                  </a:lnTo>
                  <a:lnTo>
                    <a:pt x="849" y="983"/>
                  </a:lnTo>
                  <a:lnTo>
                    <a:pt x="860" y="976"/>
                  </a:lnTo>
                  <a:lnTo>
                    <a:pt x="870" y="969"/>
                  </a:lnTo>
                  <a:lnTo>
                    <a:pt x="882" y="962"/>
                  </a:lnTo>
                  <a:lnTo>
                    <a:pt x="901" y="945"/>
                  </a:lnTo>
                  <a:lnTo>
                    <a:pt x="920" y="928"/>
                  </a:lnTo>
                  <a:lnTo>
                    <a:pt x="938" y="910"/>
                  </a:lnTo>
                  <a:lnTo>
                    <a:pt x="956" y="893"/>
                  </a:lnTo>
                  <a:lnTo>
                    <a:pt x="973" y="876"/>
                  </a:lnTo>
                  <a:lnTo>
                    <a:pt x="992" y="859"/>
                  </a:lnTo>
                  <a:lnTo>
                    <a:pt x="1001" y="853"/>
                  </a:lnTo>
                  <a:lnTo>
                    <a:pt x="1011" y="846"/>
                  </a:lnTo>
                  <a:lnTo>
                    <a:pt x="1021" y="839"/>
                  </a:lnTo>
                  <a:lnTo>
                    <a:pt x="1031" y="834"/>
                  </a:lnTo>
                  <a:lnTo>
                    <a:pt x="1042" y="828"/>
                  </a:lnTo>
                  <a:lnTo>
                    <a:pt x="1055" y="823"/>
                  </a:lnTo>
                  <a:lnTo>
                    <a:pt x="1066" y="820"/>
                  </a:lnTo>
                  <a:lnTo>
                    <a:pt x="1079" y="817"/>
                  </a:lnTo>
                  <a:lnTo>
                    <a:pt x="1092" y="814"/>
                  </a:lnTo>
                  <a:lnTo>
                    <a:pt x="1106" y="813"/>
                  </a:lnTo>
                  <a:lnTo>
                    <a:pt x="1121" y="813"/>
                  </a:lnTo>
                  <a:lnTo>
                    <a:pt x="1136" y="814"/>
                  </a:lnTo>
                  <a:lnTo>
                    <a:pt x="1148" y="816"/>
                  </a:lnTo>
                  <a:lnTo>
                    <a:pt x="1158" y="819"/>
                  </a:lnTo>
                  <a:lnTo>
                    <a:pt x="1169" y="821"/>
                  </a:lnTo>
                  <a:lnTo>
                    <a:pt x="1180" y="826"/>
                  </a:lnTo>
                  <a:lnTo>
                    <a:pt x="1202" y="835"/>
                  </a:lnTo>
                  <a:lnTo>
                    <a:pt x="1224" y="846"/>
                  </a:lnTo>
                  <a:lnTo>
                    <a:pt x="1245" y="858"/>
                  </a:lnTo>
                  <a:lnTo>
                    <a:pt x="1268" y="871"/>
                  </a:lnTo>
                  <a:lnTo>
                    <a:pt x="1289" y="883"/>
                  </a:lnTo>
                  <a:lnTo>
                    <a:pt x="1312" y="893"/>
                  </a:lnTo>
                  <a:lnTo>
                    <a:pt x="1327" y="759"/>
                  </a:lnTo>
                  <a:lnTo>
                    <a:pt x="1344" y="631"/>
                  </a:lnTo>
                  <a:lnTo>
                    <a:pt x="1360" y="513"/>
                  </a:lnTo>
                  <a:lnTo>
                    <a:pt x="1375" y="406"/>
                  </a:lnTo>
                  <a:lnTo>
                    <a:pt x="1388" y="314"/>
                  </a:lnTo>
                  <a:lnTo>
                    <a:pt x="1401" y="238"/>
                  </a:lnTo>
                  <a:lnTo>
                    <a:pt x="1407" y="208"/>
                  </a:lnTo>
                  <a:lnTo>
                    <a:pt x="1413" y="183"/>
                  </a:lnTo>
                  <a:lnTo>
                    <a:pt x="1417" y="164"/>
                  </a:lnTo>
                  <a:lnTo>
                    <a:pt x="1422" y="151"/>
                  </a:lnTo>
                  <a:lnTo>
                    <a:pt x="1413" y="149"/>
                  </a:lnTo>
                  <a:lnTo>
                    <a:pt x="1387" y="141"/>
                  </a:lnTo>
                  <a:lnTo>
                    <a:pt x="1346" y="128"/>
                  </a:lnTo>
                  <a:lnTo>
                    <a:pt x="1291" y="113"/>
                  </a:lnTo>
                  <a:lnTo>
                    <a:pt x="1225" y="95"/>
                  </a:lnTo>
                  <a:lnTo>
                    <a:pt x="1148" y="77"/>
                  </a:lnTo>
                  <a:lnTo>
                    <a:pt x="1106" y="67"/>
                  </a:lnTo>
                  <a:lnTo>
                    <a:pt x="1062" y="58"/>
                  </a:lnTo>
                  <a:lnTo>
                    <a:pt x="1016" y="49"/>
                  </a:lnTo>
                  <a:lnTo>
                    <a:pt x="969" y="40"/>
                  </a:lnTo>
                  <a:lnTo>
                    <a:pt x="920" y="32"/>
                  </a:lnTo>
                  <a:lnTo>
                    <a:pt x="870" y="24"/>
                  </a:lnTo>
                  <a:lnTo>
                    <a:pt x="819" y="18"/>
                  </a:lnTo>
                  <a:lnTo>
                    <a:pt x="767" y="12"/>
                  </a:lnTo>
                  <a:lnTo>
                    <a:pt x="715" y="7"/>
                  </a:lnTo>
                  <a:lnTo>
                    <a:pt x="663" y="4"/>
                  </a:lnTo>
                  <a:lnTo>
                    <a:pt x="609" y="1"/>
                  </a:lnTo>
                  <a:lnTo>
                    <a:pt x="556" y="0"/>
                  </a:lnTo>
                  <a:lnTo>
                    <a:pt x="503" y="1"/>
                  </a:lnTo>
                  <a:lnTo>
                    <a:pt x="450" y="4"/>
                  </a:lnTo>
                  <a:lnTo>
                    <a:pt x="399" y="8"/>
                  </a:lnTo>
                  <a:lnTo>
                    <a:pt x="348" y="15"/>
                  </a:lnTo>
                  <a:lnTo>
                    <a:pt x="298" y="23"/>
                  </a:lnTo>
                  <a:lnTo>
                    <a:pt x="248" y="34"/>
                  </a:lnTo>
                  <a:lnTo>
                    <a:pt x="201" y="46"/>
                  </a:lnTo>
                  <a:lnTo>
                    <a:pt x="155" y="62"/>
                  </a:lnTo>
                  <a:close/>
                </a:path>
              </a:pathLst>
            </a:custGeom>
            <a:solidFill>
              <a:srgbClr val="75A6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3" name="Freeform 81"/>
            <p:cNvSpPr>
              <a:spLocks/>
            </p:cNvSpPr>
            <p:nvPr/>
          </p:nvSpPr>
          <p:spPr bwMode="auto">
            <a:xfrm>
              <a:off x="4653" y="3734"/>
              <a:ext cx="224" cy="146"/>
            </a:xfrm>
            <a:custGeom>
              <a:avLst/>
              <a:gdLst>
                <a:gd name="T0" fmla="*/ 0 w 1346"/>
                <a:gd name="T1" fmla="*/ 0 h 874"/>
                <a:gd name="T2" fmla="*/ 0 w 1346"/>
                <a:gd name="T3" fmla="*/ 0 h 874"/>
                <a:gd name="T4" fmla="*/ 0 w 1346"/>
                <a:gd name="T5" fmla="*/ 0 h 874"/>
                <a:gd name="T6" fmla="*/ 0 w 1346"/>
                <a:gd name="T7" fmla="*/ 0 h 874"/>
                <a:gd name="T8" fmla="*/ 0 w 1346"/>
                <a:gd name="T9" fmla="*/ 0 h 874"/>
                <a:gd name="T10" fmla="*/ 0 w 1346"/>
                <a:gd name="T11" fmla="*/ 0 h 874"/>
                <a:gd name="T12" fmla="*/ 0 w 1346"/>
                <a:gd name="T13" fmla="*/ 0 h 874"/>
                <a:gd name="T14" fmla="*/ 0 w 1346"/>
                <a:gd name="T15" fmla="*/ 0 h 874"/>
                <a:gd name="T16" fmla="*/ 0 w 1346"/>
                <a:gd name="T17" fmla="*/ 0 h 874"/>
                <a:gd name="T18" fmla="*/ 0 w 1346"/>
                <a:gd name="T19" fmla="*/ 0 h 874"/>
                <a:gd name="T20" fmla="*/ 0 w 1346"/>
                <a:gd name="T21" fmla="*/ 0 h 874"/>
                <a:gd name="T22" fmla="*/ 0 w 1346"/>
                <a:gd name="T23" fmla="*/ 0 h 874"/>
                <a:gd name="T24" fmla="*/ 0 w 1346"/>
                <a:gd name="T25" fmla="*/ 0 h 874"/>
                <a:gd name="T26" fmla="*/ 0 w 1346"/>
                <a:gd name="T27" fmla="*/ 0 h 874"/>
                <a:gd name="T28" fmla="*/ 0 w 1346"/>
                <a:gd name="T29" fmla="*/ 0 h 874"/>
                <a:gd name="T30" fmla="*/ 0 w 1346"/>
                <a:gd name="T31" fmla="*/ 0 h 874"/>
                <a:gd name="T32" fmla="*/ 0 w 1346"/>
                <a:gd name="T33" fmla="*/ 0 h 874"/>
                <a:gd name="T34" fmla="*/ 0 w 1346"/>
                <a:gd name="T35" fmla="*/ 0 h 874"/>
                <a:gd name="T36" fmla="*/ 0 w 1346"/>
                <a:gd name="T37" fmla="*/ 0 h 874"/>
                <a:gd name="T38" fmla="*/ 0 w 1346"/>
                <a:gd name="T39" fmla="*/ 0 h 874"/>
                <a:gd name="T40" fmla="*/ 0 w 1346"/>
                <a:gd name="T41" fmla="*/ 0 h 874"/>
                <a:gd name="T42" fmla="*/ 0 w 1346"/>
                <a:gd name="T43" fmla="*/ 0 h 874"/>
                <a:gd name="T44" fmla="*/ 0 w 1346"/>
                <a:gd name="T45" fmla="*/ 0 h 874"/>
                <a:gd name="T46" fmla="*/ 0 w 1346"/>
                <a:gd name="T47" fmla="*/ 0 h 874"/>
                <a:gd name="T48" fmla="*/ 0 w 1346"/>
                <a:gd name="T49" fmla="*/ 0 h 874"/>
                <a:gd name="T50" fmla="*/ 0 w 1346"/>
                <a:gd name="T51" fmla="*/ 0 h 874"/>
                <a:gd name="T52" fmla="*/ 0 w 1346"/>
                <a:gd name="T53" fmla="*/ 0 h 874"/>
                <a:gd name="T54" fmla="*/ 0 w 1346"/>
                <a:gd name="T55" fmla="*/ 0 h 874"/>
                <a:gd name="T56" fmla="*/ 0 w 1346"/>
                <a:gd name="T57" fmla="*/ 0 h 874"/>
                <a:gd name="T58" fmla="*/ 0 w 1346"/>
                <a:gd name="T59" fmla="*/ 0 h 874"/>
                <a:gd name="T60" fmla="*/ 0 w 1346"/>
                <a:gd name="T61" fmla="*/ 0 h 874"/>
                <a:gd name="T62" fmla="*/ 0 w 1346"/>
                <a:gd name="T63" fmla="*/ 0 h 874"/>
                <a:gd name="T64" fmla="*/ 0 w 1346"/>
                <a:gd name="T65" fmla="*/ 0 h 874"/>
                <a:gd name="T66" fmla="*/ 0 w 1346"/>
                <a:gd name="T67" fmla="*/ 0 h 8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46"/>
                <a:gd name="T103" fmla="*/ 0 h 874"/>
                <a:gd name="T104" fmla="*/ 1346 w 1346"/>
                <a:gd name="T105" fmla="*/ 874 h 8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46" h="874">
                  <a:moveTo>
                    <a:pt x="160" y="874"/>
                  </a:moveTo>
                  <a:lnTo>
                    <a:pt x="170" y="873"/>
                  </a:lnTo>
                  <a:lnTo>
                    <a:pt x="200" y="868"/>
                  </a:lnTo>
                  <a:lnTo>
                    <a:pt x="246" y="861"/>
                  </a:lnTo>
                  <a:lnTo>
                    <a:pt x="307" y="854"/>
                  </a:lnTo>
                  <a:lnTo>
                    <a:pt x="380" y="843"/>
                  </a:lnTo>
                  <a:lnTo>
                    <a:pt x="463" y="833"/>
                  </a:lnTo>
                  <a:lnTo>
                    <a:pt x="554" y="822"/>
                  </a:lnTo>
                  <a:lnTo>
                    <a:pt x="651" y="810"/>
                  </a:lnTo>
                  <a:lnTo>
                    <a:pt x="750" y="798"/>
                  </a:lnTo>
                  <a:lnTo>
                    <a:pt x="851" y="787"/>
                  </a:lnTo>
                  <a:lnTo>
                    <a:pt x="950" y="777"/>
                  </a:lnTo>
                  <a:lnTo>
                    <a:pt x="1045" y="769"/>
                  </a:lnTo>
                  <a:lnTo>
                    <a:pt x="1135" y="763"/>
                  </a:lnTo>
                  <a:lnTo>
                    <a:pt x="1217" y="757"/>
                  </a:lnTo>
                  <a:lnTo>
                    <a:pt x="1254" y="756"/>
                  </a:lnTo>
                  <a:lnTo>
                    <a:pt x="1288" y="756"/>
                  </a:lnTo>
                  <a:lnTo>
                    <a:pt x="1318" y="756"/>
                  </a:lnTo>
                  <a:lnTo>
                    <a:pt x="1346" y="756"/>
                  </a:lnTo>
                  <a:lnTo>
                    <a:pt x="1329" y="741"/>
                  </a:lnTo>
                  <a:lnTo>
                    <a:pt x="1285" y="696"/>
                  </a:lnTo>
                  <a:lnTo>
                    <a:pt x="1257" y="665"/>
                  </a:lnTo>
                  <a:lnTo>
                    <a:pt x="1226" y="627"/>
                  </a:lnTo>
                  <a:lnTo>
                    <a:pt x="1210" y="606"/>
                  </a:lnTo>
                  <a:lnTo>
                    <a:pt x="1194" y="584"/>
                  </a:lnTo>
                  <a:lnTo>
                    <a:pt x="1179" y="559"/>
                  </a:lnTo>
                  <a:lnTo>
                    <a:pt x="1164" y="535"/>
                  </a:lnTo>
                  <a:lnTo>
                    <a:pt x="1148" y="509"/>
                  </a:lnTo>
                  <a:lnTo>
                    <a:pt x="1134" y="481"/>
                  </a:lnTo>
                  <a:lnTo>
                    <a:pt x="1120" y="453"/>
                  </a:lnTo>
                  <a:lnTo>
                    <a:pt x="1108" y="422"/>
                  </a:lnTo>
                  <a:lnTo>
                    <a:pt x="1097" y="392"/>
                  </a:lnTo>
                  <a:lnTo>
                    <a:pt x="1087" y="361"/>
                  </a:lnTo>
                  <a:lnTo>
                    <a:pt x="1078" y="328"/>
                  </a:lnTo>
                  <a:lnTo>
                    <a:pt x="1071" y="294"/>
                  </a:lnTo>
                  <a:lnTo>
                    <a:pt x="1066" y="261"/>
                  </a:lnTo>
                  <a:lnTo>
                    <a:pt x="1063" y="225"/>
                  </a:lnTo>
                  <a:lnTo>
                    <a:pt x="1062" y="189"/>
                  </a:lnTo>
                  <a:lnTo>
                    <a:pt x="1064" y="153"/>
                  </a:lnTo>
                  <a:lnTo>
                    <a:pt x="1069" y="116"/>
                  </a:lnTo>
                  <a:lnTo>
                    <a:pt x="1075" y="78"/>
                  </a:lnTo>
                  <a:lnTo>
                    <a:pt x="1085" y="39"/>
                  </a:lnTo>
                  <a:lnTo>
                    <a:pt x="1099" y="0"/>
                  </a:lnTo>
                  <a:lnTo>
                    <a:pt x="17" y="39"/>
                  </a:lnTo>
                  <a:lnTo>
                    <a:pt x="15" y="44"/>
                  </a:lnTo>
                  <a:lnTo>
                    <a:pt x="13" y="56"/>
                  </a:lnTo>
                  <a:lnTo>
                    <a:pt x="10" y="76"/>
                  </a:lnTo>
                  <a:lnTo>
                    <a:pt x="6" y="103"/>
                  </a:lnTo>
                  <a:lnTo>
                    <a:pt x="3" y="138"/>
                  </a:lnTo>
                  <a:lnTo>
                    <a:pt x="0" y="180"/>
                  </a:lnTo>
                  <a:lnTo>
                    <a:pt x="0" y="227"/>
                  </a:lnTo>
                  <a:lnTo>
                    <a:pt x="1" y="281"/>
                  </a:lnTo>
                  <a:lnTo>
                    <a:pt x="2" y="309"/>
                  </a:lnTo>
                  <a:lnTo>
                    <a:pt x="4" y="339"/>
                  </a:lnTo>
                  <a:lnTo>
                    <a:pt x="8" y="371"/>
                  </a:lnTo>
                  <a:lnTo>
                    <a:pt x="12" y="403"/>
                  </a:lnTo>
                  <a:lnTo>
                    <a:pt x="17" y="437"/>
                  </a:lnTo>
                  <a:lnTo>
                    <a:pt x="23" y="472"/>
                  </a:lnTo>
                  <a:lnTo>
                    <a:pt x="30" y="509"/>
                  </a:lnTo>
                  <a:lnTo>
                    <a:pt x="39" y="546"/>
                  </a:lnTo>
                  <a:lnTo>
                    <a:pt x="48" y="583"/>
                  </a:lnTo>
                  <a:lnTo>
                    <a:pt x="59" y="622"/>
                  </a:lnTo>
                  <a:lnTo>
                    <a:pt x="73" y="663"/>
                  </a:lnTo>
                  <a:lnTo>
                    <a:pt x="86" y="703"/>
                  </a:lnTo>
                  <a:lnTo>
                    <a:pt x="102" y="745"/>
                  </a:lnTo>
                  <a:lnTo>
                    <a:pt x="120" y="787"/>
                  </a:lnTo>
                  <a:lnTo>
                    <a:pt x="139" y="830"/>
                  </a:lnTo>
                  <a:lnTo>
                    <a:pt x="160" y="874"/>
                  </a:lnTo>
                  <a:close/>
                </a:path>
              </a:pathLst>
            </a:custGeom>
            <a:solidFill>
              <a:srgbClr val="E9B9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4" name="Freeform 82"/>
            <p:cNvSpPr>
              <a:spLocks/>
            </p:cNvSpPr>
            <p:nvPr/>
          </p:nvSpPr>
          <p:spPr bwMode="auto">
            <a:xfrm>
              <a:off x="4177" y="3705"/>
              <a:ext cx="149" cy="136"/>
            </a:xfrm>
            <a:custGeom>
              <a:avLst/>
              <a:gdLst>
                <a:gd name="T0" fmla="*/ 0 w 895"/>
                <a:gd name="T1" fmla="*/ 0 h 813"/>
                <a:gd name="T2" fmla="*/ 0 w 895"/>
                <a:gd name="T3" fmla="*/ 0 h 813"/>
                <a:gd name="T4" fmla="*/ 0 w 895"/>
                <a:gd name="T5" fmla="*/ 0 h 813"/>
                <a:gd name="T6" fmla="*/ 0 w 895"/>
                <a:gd name="T7" fmla="*/ 0 h 813"/>
                <a:gd name="T8" fmla="*/ 0 w 895"/>
                <a:gd name="T9" fmla="*/ 0 h 813"/>
                <a:gd name="T10" fmla="*/ 0 w 895"/>
                <a:gd name="T11" fmla="*/ 0 h 813"/>
                <a:gd name="T12" fmla="*/ 0 w 895"/>
                <a:gd name="T13" fmla="*/ 0 h 813"/>
                <a:gd name="T14" fmla="*/ 0 w 895"/>
                <a:gd name="T15" fmla="*/ 0 h 813"/>
                <a:gd name="T16" fmla="*/ 0 w 895"/>
                <a:gd name="T17" fmla="*/ 0 h 813"/>
                <a:gd name="T18" fmla="*/ 0 w 895"/>
                <a:gd name="T19" fmla="*/ 0 h 813"/>
                <a:gd name="T20" fmla="*/ 0 w 895"/>
                <a:gd name="T21" fmla="*/ 0 h 813"/>
                <a:gd name="T22" fmla="*/ 0 w 895"/>
                <a:gd name="T23" fmla="*/ 0 h 813"/>
                <a:gd name="T24" fmla="*/ 0 w 895"/>
                <a:gd name="T25" fmla="*/ 0 h 813"/>
                <a:gd name="T26" fmla="*/ 0 w 895"/>
                <a:gd name="T27" fmla="*/ 0 h 813"/>
                <a:gd name="T28" fmla="*/ 0 w 895"/>
                <a:gd name="T29" fmla="*/ 0 h 813"/>
                <a:gd name="T30" fmla="*/ 0 w 895"/>
                <a:gd name="T31" fmla="*/ 0 h 813"/>
                <a:gd name="T32" fmla="*/ 0 w 895"/>
                <a:gd name="T33" fmla="*/ 0 h 813"/>
                <a:gd name="T34" fmla="*/ 0 w 895"/>
                <a:gd name="T35" fmla="*/ 0 h 813"/>
                <a:gd name="T36" fmla="*/ 0 w 895"/>
                <a:gd name="T37" fmla="*/ 0 h 813"/>
                <a:gd name="T38" fmla="*/ 0 w 895"/>
                <a:gd name="T39" fmla="*/ 0 h 813"/>
                <a:gd name="T40" fmla="*/ 0 w 895"/>
                <a:gd name="T41" fmla="*/ 0 h 813"/>
                <a:gd name="T42" fmla="*/ 0 w 895"/>
                <a:gd name="T43" fmla="*/ 0 h 813"/>
                <a:gd name="T44" fmla="*/ 0 w 895"/>
                <a:gd name="T45" fmla="*/ 0 h 813"/>
                <a:gd name="T46" fmla="*/ 0 w 895"/>
                <a:gd name="T47" fmla="*/ 0 h 813"/>
                <a:gd name="T48" fmla="*/ 0 w 895"/>
                <a:gd name="T49" fmla="*/ 0 h 813"/>
                <a:gd name="T50" fmla="*/ 0 w 895"/>
                <a:gd name="T51" fmla="*/ 0 h 813"/>
                <a:gd name="T52" fmla="*/ 0 w 895"/>
                <a:gd name="T53" fmla="*/ 0 h 813"/>
                <a:gd name="T54" fmla="*/ 0 w 895"/>
                <a:gd name="T55" fmla="*/ 0 h 813"/>
                <a:gd name="T56" fmla="*/ 0 w 895"/>
                <a:gd name="T57" fmla="*/ 0 h 813"/>
                <a:gd name="T58" fmla="*/ 0 w 895"/>
                <a:gd name="T59" fmla="*/ 0 h 813"/>
                <a:gd name="T60" fmla="*/ 0 w 895"/>
                <a:gd name="T61" fmla="*/ 0 h 813"/>
                <a:gd name="T62" fmla="*/ 0 w 895"/>
                <a:gd name="T63" fmla="*/ 0 h 813"/>
                <a:gd name="T64" fmla="*/ 0 w 895"/>
                <a:gd name="T65" fmla="*/ 0 h 813"/>
                <a:gd name="T66" fmla="*/ 0 w 895"/>
                <a:gd name="T67" fmla="*/ 0 h 813"/>
                <a:gd name="T68" fmla="*/ 0 w 895"/>
                <a:gd name="T69" fmla="*/ 0 h 813"/>
                <a:gd name="T70" fmla="*/ 0 w 895"/>
                <a:gd name="T71" fmla="*/ 0 h 813"/>
                <a:gd name="T72" fmla="*/ 0 w 895"/>
                <a:gd name="T73" fmla="*/ 0 h 813"/>
                <a:gd name="T74" fmla="*/ 0 w 895"/>
                <a:gd name="T75" fmla="*/ 0 h 813"/>
                <a:gd name="T76" fmla="*/ 0 w 895"/>
                <a:gd name="T77" fmla="*/ 0 h 813"/>
                <a:gd name="T78" fmla="*/ 0 w 895"/>
                <a:gd name="T79" fmla="*/ 0 h 813"/>
                <a:gd name="T80" fmla="*/ 0 w 895"/>
                <a:gd name="T81" fmla="*/ 0 h 813"/>
                <a:gd name="T82" fmla="*/ 0 w 895"/>
                <a:gd name="T83" fmla="*/ 0 h 813"/>
                <a:gd name="T84" fmla="*/ 0 w 895"/>
                <a:gd name="T85" fmla="*/ 0 h 813"/>
                <a:gd name="T86" fmla="*/ 0 w 895"/>
                <a:gd name="T87" fmla="*/ 0 h 813"/>
                <a:gd name="T88" fmla="*/ 0 w 895"/>
                <a:gd name="T89" fmla="*/ 0 h 813"/>
                <a:gd name="T90" fmla="*/ 0 w 895"/>
                <a:gd name="T91" fmla="*/ 0 h 813"/>
                <a:gd name="T92" fmla="*/ 0 w 895"/>
                <a:gd name="T93" fmla="*/ 0 h 813"/>
                <a:gd name="T94" fmla="*/ 0 w 895"/>
                <a:gd name="T95" fmla="*/ 0 h 813"/>
                <a:gd name="T96" fmla="*/ 0 w 895"/>
                <a:gd name="T97" fmla="*/ 0 h 813"/>
                <a:gd name="T98" fmla="*/ 0 w 895"/>
                <a:gd name="T99" fmla="*/ 0 h 813"/>
                <a:gd name="T100" fmla="*/ 0 w 895"/>
                <a:gd name="T101" fmla="*/ 0 h 813"/>
                <a:gd name="T102" fmla="*/ 0 w 895"/>
                <a:gd name="T103" fmla="*/ 0 h 813"/>
                <a:gd name="T104" fmla="*/ 0 w 895"/>
                <a:gd name="T105" fmla="*/ 0 h 813"/>
                <a:gd name="T106" fmla="*/ 0 w 895"/>
                <a:gd name="T107" fmla="*/ 0 h 813"/>
                <a:gd name="T108" fmla="*/ 0 w 895"/>
                <a:gd name="T109" fmla="*/ 0 h 813"/>
                <a:gd name="T110" fmla="*/ 0 w 895"/>
                <a:gd name="T111" fmla="*/ 0 h 813"/>
                <a:gd name="T112" fmla="*/ 0 w 895"/>
                <a:gd name="T113" fmla="*/ 0 h 813"/>
                <a:gd name="T114" fmla="*/ 0 w 895"/>
                <a:gd name="T115" fmla="*/ 0 h 813"/>
                <a:gd name="T116" fmla="*/ 0 w 895"/>
                <a:gd name="T117" fmla="*/ 0 h 813"/>
                <a:gd name="T118" fmla="*/ 0 w 895"/>
                <a:gd name="T119" fmla="*/ 0 h 8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95"/>
                <a:gd name="T181" fmla="*/ 0 h 813"/>
                <a:gd name="T182" fmla="*/ 895 w 895"/>
                <a:gd name="T183" fmla="*/ 813 h 81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95" h="813">
                  <a:moveTo>
                    <a:pt x="756" y="813"/>
                  </a:moveTo>
                  <a:lnTo>
                    <a:pt x="731" y="806"/>
                  </a:lnTo>
                  <a:lnTo>
                    <a:pt x="663" y="789"/>
                  </a:lnTo>
                  <a:lnTo>
                    <a:pt x="563" y="765"/>
                  </a:lnTo>
                  <a:lnTo>
                    <a:pt x="444" y="738"/>
                  </a:lnTo>
                  <a:lnTo>
                    <a:pt x="381" y="723"/>
                  </a:lnTo>
                  <a:lnTo>
                    <a:pt x="317" y="710"/>
                  </a:lnTo>
                  <a:lnTo>
                    <a:pt x="254" y="697"/>
                  </a:lnTo>
                  <a:lnTo>
                    <a:pt x="192" y="686"/>
                  </a:lnTo>
                  <a:lnTo>
                    <a:pt x="135" y="676"/>
                  </a:lnTo>
                  <a:lnTo>
                    <a:pt x="83" y="669"/>
                  </a:lnTo>
                  <a:lnTo>
                    <a:pt x="60" y="667"/>
                  </a:lnTo>
                  <a:lnTo>
                    <a:pt x="37" y="665"/>
                  </a:lnTo>
                  <a:lnTo>
                    <a:pt x="18" y="664"/>
                  </a:lnTo>
                  <a:lnTo>
                    <a:pt x="0" y="664"/>
                  </a:lnTo>
                  <a:lnTo>
                    <a:pt x="11" y="650"/>
                  </a:lnTo>
                  <a:lnTo>
                    <a:pt x="42" y="613"/>
                  </a:lnTo>
                  <a:lnTo>
                    <a:pt x="62" y="585"/>
                  </a:lnTo>
                  <a:lnTo>
                    <a:pt x="83" y="553"/>
                  </a:lnTo>
                  <a:lnTo>
                    <a:pt x="94" y="535"/>
                  </a:lnTo>
                  <a:lnTo>
                    <a:pt x="106" y="515"/>
                  </a:lnTo>
                  <a:lnTo>
                    <a:pt x="118" y="495"/>
                  </a:lnTo>
                  <a:lnTo>
                    <a:pt x="129" y="473"/>
                  </a:lnTo>
                  <a:lnTo>
                    <a:pt x="139" y="450"/>
                  </a:lnTo>
                  <a:lnTo>
                    <a:pt x="151" y="427"/>
                  </a:lnTo>
                  <a:lnTo>
                    <a:pt x="161" y="402"/>
                  </a:lnTo>
                  <a:lnTo>
                    <a:pt x="171" y="376"/>
                  </a:lnTo>
                  <a:lnTo>
                    <a:pt x="179" y="349"/>
                  </a:lnTo>
                  <a:lnTo>
                    <a:pt x="188" y="321"/>
                  </a:lnTo>
                  <a:lnTo>
                    <a:pt x="194" y="292"/>
                  </a:lnTo>
                  <a:lnTo>
                    <a:pt x="201" y="263"/>
                  </a:lnTo>
                  <a:lnTo>
                    <a:pt x="206" y="233"/>
                  </a:lnTo>
                  <a:lnTo>
                    <a:pt x="210" y="201"/>
                  </a:lnTo>
                  <a:lnTo>
                    <a:pt x="212" y="170"/>
                  </a:lnTo>
                  <a:lnTo>
                    <a:pt x="212" y="137"/>
                  </a:lnTo>
                  <a:lnTo>
                    <a:pt x="212" y="103"/>
                  </a:lnTo>
                  <a:lnTo>
                    <a:pt x="209" y="70"/>
                  </a:lnTo>
                  <a:lnTo>
                    <a:pt x="204" y="35"/>
                  </a:lnTo>
                  <a:lnTo>
                    <a:pt x="199" y="0"/>
                  </a:lnTo>
                  <a:lnTo>
                    <a:pt x="892" y="76"/>
                  </a:lnTo>
                  <a:lnTo>
                    <a:pt x="893" y="91"/>
                  </a:lnTo>
                  <a:lnTo>
                    <a:pt x="895" y="134"/>
                  </a:lnTo>
                  <a:lnTo>
                    <a:pt x="895" y="165"/>
                  </a:lnTo>
                  <a:lnTo>
                    <a:pt x="895" y="201"/>
                  </a:lnTo>
                  <a:lnTo>
                    <a:pt x="893" y="244"/>
                  </a:lnTo>
                  <a:lnTo>
                    <a:pt x="889" y="291"/>
                  </a:lnTo>
                  <a:lnTo>
                    <a:pt x="884" y="344"/>
                  </a:lnTo>
                  <a:lnTo>
                    <a:pt x="876" y="400"/>
                  </a:lnTo>
                  <a:lnTo>
                    <a:pt x="870" y="430"/>
                  </a:lnTo>
                  <a:lnTo>
                    <a:pt x="865" y="460"/>
                  </a:lnTo>
                  <a:lnTo>
                    <a:pt x="858" y="493"/>
                  </a:lnTo>
                  <a:lnTo>
                    <a:pt x="851" y="526"/>
                  </a:lnTo>
                  <a:lnTo>
                    <a:pt x="842" y="559"/>
                  </a:lnTo>
                  <a:lnTo>
                    <a:pt x="833" y="593"/>
                  </a:lnTo>
                  <a:lnTo>
                    <a:pt x="823" y="628"/>
                  </a:lnTo>
                  <a:lnTo>
                    <a:pt x="812" y="664"/>
                  </a:lnTo>
                  <a:lnTo>
                    <a:pt x="799" y="700"/>
                  </a:lnTo>
                  <a:lnTo>
                    <a:pt x="786" y="737"/>
                  </a:lnTo>
                  <a:lnTo>
                    <a:pt x="771" y="775"/>
                  </a:lnTo>
                  <a:lnTo>
                    <a:pt x="756" y="813"/>
                  </a:lnTo>
                  <a:close/>
                </a:path>
              </a:pathLst>
            </a:custGeom>
            <a:solidFill>
              <a:srgbClr val="E9B92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5" name="Freeform 83"/>
            <p:cNvSpPr>
              <a:spLocks/>
            </p:cNvSpPr>
            <p:nvPr/>
          </p:nvSpPr>
          <p:spPr bwMode="auto">
            <a:xfrm>
              <a:off x="4118" y="3881"/>
              <a:ext cx="338" cy="162"/>
            </a:xfrm>
            <a:custGeom>
              <a:avLst/>
              <a:gdLst>
                <a:gd name="T0" fmla="*/ 0 w 2034"/>
                <a:gd name="T1" fmla="*/ 0 h 975"/>
                <a:gd name="T2" fmla="*/ 0 w 2034"/>
                <a:gd name="T3" fmla="*/ 0 h 975"/>
                <a:gd name="T4" fmla="*/ 0 w 2034"/>
                <a:gd name="T5" fmla="*/ 0 h 975"/>
                <a:gd name="T6" fmla="*/ 0 w 2034"/>
                <a:gd name="T7" fmla="*/ 0 h 975"/>
                <a:gd name="T8" fmla="*/ 0 w 2034"/>
                <a:gd name="T9" fmla="*/ 0 h 975"/>
                <a:gd name="T10" fmla="*/ 0 w 2034"/>
                <a:gd name="T11" fmla="*/ 0 h 975"/>
                <a:gd name="T12" fmla="*/ 0 w 2034"/>
                <a:gd name="T13" fmla="*/ 0 h 975"/>
                <a:gd name="T14" fmla="*/ 0 w 2034"/>
                <a:gd name="T15" fmla="*/ 0 h 975"/>
                <a:gd name="T16" fmla="*/ 0 w 2034"/>
                <a:gd name="T17" fmla="*/ 0 h 975"/>
                <a:gd name="T18" fmla="*/ 0 w 2034"/>
                <a:gd name="T19" fmla="*/ 0 h 975"/>
                <a:gd name="T20" fmla="*/ 0 w 2034"/>
                <a:gd name="T21" fmla="*/ 0 h 975"/>
                <a:gd name="T22" fmla="*/ 0 w 2034"/>
                <a:gd name="T23" fmla="*/ 0 h 975"/>
                <a:gd name="T24" fmla="*/ 0 w 2034"/>
                <a:gd name="T25" fmla="*/ 0 h 975"/>
                <a:gd name="T26" fmla="*/ 0 w 2034"/>
                <a:gd name="T27" fmla="*/ 0 h 975"/>
                <a:gd name="T28" fmla="*/ 0 w 2034"/>
                <a:gd name="T29" fmla="*/ 0 h 975"/>
                <a:gd name="T30" fmla="*/ 0 w 2034"/>
                <a:gd name="T31" fmla="*/ 0 h 975"/>
                <a:gd name="T32" fmla="*/ 0 w 2034"/>
                <a:gd name="T33" fmla="*/ 0 h 975"/>
                <a:gd name="T34" fmla="*/ 0 w 2034"/>
                <a:gd name="T35" fmla="*/ 0 h 975"/>
                <a:gd name="T36" fmla="*/ 0 w 2034"/>
                <a:gd name="T37" fmla="*/ 0 h 975"/>
                <a:gd name="T38" fmla="*/ 0 w 2034"/>
                <a:gd name="T39" fmla="*/ 0 h 975"/>
                <a:gd name="T40" fmla="*/ 0 w 2034"/>
                <a:gd name="T41" fmla="*/ 0 h 975"/>
                <a:gd name="T42" fmla="*/ 0 w 2034"/>
                <a:gd name="T43" fmla="*/ 0 h 975"/>
                <a:gd name="T44" fmla="*/ 0 w 2034"/>
                <a:gd name="T45" fmla="*/ 0 h 975"/>
                <a:gd name="T46" fmla="*/ 0 w 2034"/>
                <a:gd name="T47" fmla="*/ 0 h 975"/>
                <a:gd name="T48" fmla="*/ 0 w 2034"/>
                <a:gd name="T49" fmla="*/ 0 h 975"/>
                <a:gd name="T50" fmla="*/ 0 w 2034"/>
                <a:gd name="T51" fmla="*/ 0 h 975"/>
                <a:gd name="T52" fmla="*/ 0 w 2034"/>
                <a:gd name="T53" fmla="*/ 0 h 975"/>
                <a:gd name="T54" fmla="*/ 0 w 2034"/>
                <a:gd name="T55" fmla="*/ 0 h 975"/>
                <a:gd name="T56" fmla="*/ 0 w 2034"/>
                <a:gd name="T57" fmla="*/ 0 h 975"/>
                <a:gd name="T58" fmla="*/ 0 w 2034"/>
                <a:gd name="T59" fmla="*/ 0 h 975"/>
                <a:gd name="T60" fmla="*/ 0 w 2034"/>
                <a:gd name="T61" fmla="*/ 0 h 975"/>
                <a:gd name="T62" fmla="*/ 0 w 2034"/>
                <a:gd name="T63" fmla="*/ 0 h 975"/>
                <a:gd name="T64" fmla="*/ 0 w 2034"/>
                <a:gd name="T65" fmla="*/ 0 h 975"/>
                <a:gd name="T66" fmla="*/ 0 w 2034"/>
                <a:gd name="T67" fmla="*/ 0 h 975"/>
                <a:gd name="T68" fmla="*/ 0 w 2034"/>
                <a:gd name="T69" fmla="*/ 0 h 975"/>
                <a:gd name="T70" fmla="*/ 0 w 2034"/>
                <a:gd name="T71" fmla="*/ 0 h 975"/>
                <a:gd name="T72" fmla="*/ 0 w 2034"/>
                <a:gd name="T73" fmla="*/ 0 h 975"/>
                <a:gd name="T74" fmla="*/ 0 w 2034"/>
                <a:gd name="T75" fmla="*/ 0 h 975"/>
                <a:gd name="T76" fmla="*/ 0 w 2034"/>
                <a:gd name="T77" fmla="*/ 0 h 975"/>
                <a:gd name="T78" fmla="*/ 0 w 2034"/>
                <a:gd name="T79" fmla="*/ 0 h 975"/>
                <a:gd name="T80" fmla="*/ 0 w 2034"/>
                <a:gd name="T81" fmla="*/ 0 h 975"/>
                <a:gd name="T82" fmla="*/ 0 w 2034"/>
                <a:gd name="T83" fmla="*/ 0 h 975"/>
                <a:gd name="T84" fmla="*/ 0 w 2034"/>
                <a:gd name="T85" fmla="*/ 0 h 975"/>
                <a:gd name="T86" fmla="*/ 0 w 2034"/>
                <a:gd name="T87" fmla="*/ 0 h 975"/>
                <a:gd name="T88" fmla="*/ 0 w 2034"/>
                <a:gd name="T89" fmla="*/ 0 h 975"/>
                <a:gd name="T90" fmla="*/ 0 w 2034"/>
                <a:gd name="T91" fmla="*/ 0 h 975"/>
                <a:gd name="T92" fmla="*/ 0 w 2034"/>
                <a:gd name="T93" fmla="*/ 0 h 975"/>
                <a:gd name="T94" fmla="*/ 0 w 2034"/>
                <a:gd name="T95" fmla="*/ 0 h 975"/>
                <a:gd name="T96" fmla="*/ 0 w 2034"/>
                <a:gd name="T97" fmla="*/ 0 h 975"/>
                <a:gd name="T98" fmla="*/ 0 w 2034"/>
                <a:gd name="T99" fmla="*/ 0 h 975"/>
                <a:gd name="T100" fmla="*/ 0 w 2034"/>
                <a:gd name="T101" fmla="*/ 0 h 975"/>
                <a:gd name="T102" fmla="*/ 0 w 2034"/>
                <a:gd name="T103" fmla="*/ 0 h 975"/>
                <a:gd name="T104" fmla="*/ 0 w 2034"/>
                <a:gd name="T105" fmla="*/ 0 h 975"/>
                <a:gd name="T106" fmla="*/ 0 w 2034"/>
                <a:gd name="T107" fmla="*/ 0 h 975"/>
                <a:gd name="T108" fmla="*/ 0 w 2034"/>
                <a:gd name="T109" fmla="*/ 0 h 975"/>
                <a:gd name="T110" fmla="*/ 0 w 2034"/>
                <a:gd name="T111" fmla="*/ 0 h 975"/>
                <a:gd name="T112" fmla="*/ 0 w 2034"/>
                <a:gd name="T113" fmla="*/ 0 h 975"/>
                <a:gd name="T114" fmla="*/ 0 w 2034"/>
                <a:gd name="T115" fmla="*/ 0 h 9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34"/>
                <a:gd name="T175" fmla="*/ 0 h 975"/>
                <a:gd name="T176" fmla="*/ 2034 w 2034"/>
                <a:gd name="T177" fmla="*/ 975 h 97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34" h="975">
                  <a:moveTo>
                    <a:pt x="2034" y="606"/>
                  </a:moveTo>
                  <a:lnTo>
                    <a:pt x="2022" y="975"/>
                  </a:lnTo>
                  <a:lnTo>
                    <a:pt x="2017" y="968"/>
                  </a:lnTo>
                  <a:lnTo>
                    <a:pt x="2000" y="950"/>
                  </a:lnTo>
                  <a:lnTo>
                    <a:pt x="1988" y="937"/>
                  </a:lnTo>
                  <a:lnTo>
                    <a:pt x="1971" y="921"/>
                  </a:lnTo>
                  <a:lnTo>
                    <a:pt x="1952" y="904"/>
                  </a:lnTo>
                  <a:lnTo>
                    <a:pt x="1930" y="884"/>
                  </a:lnTo>
                  <a:lnTo>
                    <a:pt x="1905" y="863"/>
                  </a:lnTo>
                  <a:lnTo>
                    <a:pt x="1875" y="839"/>
                  </a:lnTo>
                  <a:lnTo>
                    <a:pt x="1842" y="816"/>
                  </a:lnTo>
                  <a:lnTo>
                    <a:pt x="1806" y="790"/>
                  </a:lnTo>
                  <a:lnTo>
                    <a:pt x="1765" y="763"/>
                  </a:lnTo>
                  <a:lnTo>
                    <a:pt x="1722" y="736"/>
                  </a:lnTo>
                  <a:lnTo>
                    <a:pt x="1674" y="708"/>
                  </a:lnTo>
                  <a:lnTo>
                    <a:pt x="1623" y="679"/>
                  </a:lnTo>
                  <a:lnTo>
                    <a:pt x="1567" y="651"/>
                  </a:lnTo>
                  <a:lnTo>
                    <a:pt x="1507" y="621"/>
                  </a:lnTo>
                  <a:lnTo>
                    <a:pt x="1442" y="592"/>
                  </a:lnTo>
                  <a:lnTo>
                    <a:pt x="1374" y="564"/>
                  </a:lnTo>
                  <a:lnTo>
                    <a:pt x="1301" y="536"/>
                  </a:lnTo>
                  <a:lnTo>
                    <a:pt x="1223" y="509"/>
                  </a:lnTo>
                  <a:lnTo>
                    <a:pt x="1141" y="483"/>
                  </a:lnTo>
                  <a:lnTo>
                    <a:pt x="1055" y="457"/>
                  </a:lnTo>
                  <a:lnTo>
                    <a:pt x="963" y="434"/>
                  </a:lnTo>
                  <a:lnTo>
                    <a:pt x="866" y="411"/>
                  </a:lnTo>
                  <a:lnTo>
                    <a:pt x="764" y="391"/>
                  </a:lnTo>
                  <a:lnTo>
                    <a:pt x="658" y="372"/>
                  </a:lnTo>
                  <a:lnTo>
                    <a:pt x="546" y="356"/>
                  </a:lnTo>
                  <a:lnTo>
                    <a:pt x="429" y="342"/>
                  </a:lnTo>
                  <a:lnTo>
                    <a:pt x="307" y="329"/>
                  </a:lnTo>
                  <a:lnTo>
                    <a:pt x="179" y="320"/>
                  </a:lnTo>
                  <a:lnTo>
                    <a:pt x="189" y="319"/>
                  </a:lnTo>
                  <a:lnTo>
                    <a:pt x="219" y="316"/>
                  </a:lnTo>
                  <a:lnTo>
                    <a:pt x="267" y="312"/>
                  </a:lnTo>
                  <a:lnTo>
                    <a:pt x="331" y="308"/>
                  </a:lnTo>
                  <a:lnTo>
                    <a:pt x="369" y="306"/>
                  </a:lnTo>
                  <a:lnTo>
                    <a:pt x="409" y="305"/>
                  </a:lnTo>
                  <a:lnTo>
                    <a:pt x="454" y="305"/>
                  </a:lnTo>
                  <a:lnTo>
                    <a:pt x="501" y="305"/>
                  </a:lnTo>
                  <a:lnTo>
                    <a:pt x="551" y="306"/>
                  </a:lnTo>
                  <a:lnTo>
                    <a:pt x="603" y="308"/>
                  </a:lnTo>
                  <a:lnTo>
                    <a:pt x="658" y="312"/>
                  </a:lnTo>
                  <a:lnTo>
                    <a:pt x="716" y="316"/>
                  </a:lnTo>
                  <a:lnTo>
                    <a:pt x="775" y="323"/>
                  </a:lnTo>
                  <a:lnTo>
                    <a:pt x="836" y="329"/>
                  </a:lnTo>
                  <a:lnTo>
                    <a:pt x="899" y="340"/>
                  </a:lnTo>
                  <a:lnTo>
                    <a:pt x="963" y="351"/>
                  </a:lnTo>
                  <a:lnTo>
                    <a:pt x="1028" y="363"/>
                  </a:lnTo>
                  <a:lnTo>
                    <a:pt x="1094" y="379"/>
                  </a:lnTo>
                  <a:lnTo>
                    <a:pt x="1160" y="396"/>
                  </a:lnTo>
                  <a:lnTo>
                    <a:pt x="1228" y="416"/>
                  </a:lnTo>
                  <a:lnTo>
                    <a:pt x="1295" y="438"/>
                  </a:lnTo>
                  <a:lnTo>
                    <a:pt x="1363" y="463"/>
                  </a:lnTo>
                  <a:lnTo>
                    <a:pt x="1431" y="491"/>
                  </a:lnTo>
                  <a:lnTo>
                    <a:pt x="1498" y="523"/>
                  </a:lnTo>
                  <a:lnTo>
                    <a:pt x="1564" y="556"/>
                  </a:lnTo>
                  <a:lnTo>
                    <a:pt x="1631" y="593"/>
                  </a:lnTo>
                  <a:lnTo>
                    <a:pt x="1697" y="634"/>
                  </a:lnTo>
                  <a:lnTo>
                    <a:pt x="1761" y="678"/>
                  </a:lnTo>
                  <a:lnTo>
                    <a:pt x="1753" y="671"/>
                  </a:lnTo>
                  <a:lnTo>
                    <a:pt x="1732" y="653"/>
                  </a:lnTo>
                  <a:lnTo>
                    <a:pt x="1695" y="624"/>
                  </a:lnTo>
                  <a:lnTo>
                    <a:pt x="1644" y="585"/>
                  </a:lnTo>
                  <a:lnTo>
                    <a:pt x="1614" y="563"/>
                  </a:lnTo>
                  <a:lnTo>
                    <a:pt x="1580" y="539"/>
                  </a:lnTo>
                  <a:lnTo>
                    <a:pt x="1543" y="515"/>
                  </a:lnTo>
                  <a:lnTo>
                    <a:pt x="1502" y="489"/>
                  </a:lnTo>
                  <a:lnTo>
                    <a:pt x="1458" y="462"/>
                  </a:lnTo>
                  <a:lnTo>
                    <a:pt x="1409" y="434"/>
                  </a:lnTo>
                  <a:lnTo>
                    <a:pt x="1359" y="405"/>
                  </a:lnTo>
                  <a:lnTo>
                    <a:pt x="1304" y="376"/>
                  </a:lnTo>
                  <a:lnTo>
                    <a:pt x="1247" y="346"/>
                  </a:lnTo>
                  <a:lnTo>
                    <a:pt x="1186" y="317"/>
                  </a:lnTo>
                  <a:lnTo>
                    <a:pt x="1122" y="288"/>
                  </a:lnTo>
                  <a:lnTo>
                    <a:pt x="1054" y="259"/>
                  </a:lnTo>
                  <a:lnTo>
                    <a:pt x="983" y="231"/>
                  </a:lnTo>
                  <a:lnTo>
                    <a:pt x="910" y="203"/>
                  </a:lnTo>
                  <a:lnTo>
                    <a:pt x="832" y="176"/>
                  </a:lnTo>
                  <a:lnTo>
                    <a:pt x="753" y="151"/>
                  </a:lnTo>
                  <a:lnTo>
                    <a:pt x="670" y="126"/>
                  </a:lnTo>
                  <a:lnTo>
                    <a:pt x="583" y="104"/>
                  </a:lnTo>
                  <a:lnTo>
                    <a:pt x="493" y="82"/>
                  </a:lnTo>
                  <a:lnTo>
                    <a:pt x="401" y="64"/>
                  </a:lnTo>
                  <a:lnTo>
                    <a:pt x="306" y="48"/>
                  </a:lnTo>
                  <a:lnTo>
                    <a:pt x="207" y="33"/>
                  </a:lnTo>
                  <a:lnTo>
                    <a:pt x="105" y="21"/>
                  </a:lnTo>
                  <a:lnTo>
                    <a:pt x="0" y="12"/>
                  </a:lnTo>
                  <a:lnTo>
                    <a:pt x="9" y="11"/>
                  </a:lnTo>
                  <a:lnTo>
                    <a:pt x="34" y="7"/>
                  </a:lnTo>
                  <a:lnTo>
                    <a:pt x="77" y="3"/>
                  </a:lnTo>
                  <a:lnTo>
                    <a:pt x="135" y="0"/>
                  </a:lnTo>
                  <a:lnTo>
                    <a:pt x="170" y="0"/>
                  </a:lnTo>
                  <a:lnTo>
                    <a:pt x="209" y="0"/>
                  </a:lnTo>
                  <a:lnTo>
                    <a:pt x="252" y="3"/>
                  </a:lnTo>
                  <a:lnTo>
                    <a:pt x="299" y="5"/>
                  </a:lnTo>
                  <a:lnTo>
                    <a:pt x="351" y="9"/>
                  </a:lnTo>
                  <a:lnTo>
                    <a:pt x="406" y="15"/>
                  </a:lnTo>
                  <a:lnTo>
                    <a:pt x="464" y="23"/>
                  </a:lnTo>
                  <a:lnTo>
                    <a:pt x="527" y="32"/>
                  </a:lnTo>
                  <a:lnTo>
                    <a:pt x="593" y="44"/>
                  </a:lnTo>
                  <a:lnTo>
                    <a:pt x="664" y="58"/>
                  </a:lnTo>
                  <a:lnTo>
                    <a:pt x="738" y="75"/>
                  </a:lnTo>
                  <a:lnTo>
                    <a:pt x="816" y="94"/>
                  </a:lnTo>
                  <a:lnTo>
                    <a:pt x="897" y="116"/>
                  </a:lnTo>
                  <a:lnTo>
                    <a:pt x="983" y="142"/>
                  </a:lnTo>
                  <a:lnTo>
                    <a:pt x="1072" y="170"/>
                  </a:lnTo>
                  <a:lnTo>
                    <a:pt x="1165" y="203"/>
                  </a:lnTo>
                  <a:lnTo>
                    <a:pt x="1261" y="237"/>
                  </a:lnTo>
                  <a:lnTo>
                    <a:pt x="1361" y="278"/>
                  </a:lnTo>
                  <a:lnTo>
                    <a:pt x="1464" y="322"/>
                  </a:lnTo>
                  <a:lnTo>
                    <a:pt x="1571" y="369"/>
                  </a:lnTo>
                  <a:lnTo>
                    <a:pt x="1681" y="422"/>
                  </a:lnTo>
                  <a:lnTo>
                    <a:pt x="1796" y="478"/>
                  </a:lnTo>
                  <a:lnTo>
                    <a:pt x="1914" y="539"/>
                  </a:lnTo>
                  <a:lnTo>
                    <a:pt x="2034" y="606"/>
                  </a:lnTo>
                  <a:close/>
                </a:path>
              </a:pathLst>
            </a:custGeom>
            <a:solidFill>
              <a:srgbClr val="A2A6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6" name="Freeform 84"/>
            <p:cNvSpPr>
              <a:spLocks/>
            </p:cNvSpPr>
            <p:nvPr/>
          </p:nvSpPr>
          <p:spPr bwMode="auto">
            <a:xfrm>
              <a:off x="4263" y="3589"/>
              <a:ext cx="78" cy="87"/>
            </a:xfrm>
            <a:custGeom>
              <a:avLst/>
              <a:gdLst>
                <a:gd name="T0" fmla="*/ 0 w 468"/>
                <a:gd name="T1" fmla="*/ 0 h 521"/>
                <a:gd name="T2" fmla="*/ 0 w 468"/>
                <a:gd name="T3" fmla="*/ 0 h 521"/>
                <a:gd name="T4" fmla="*/ 0 w 468"/>
                <a:gd name="T5" fmla="*/ 0 h 521"/>
                <a:gd name="T6" fmla="*/ 0 w 468"/>
                <a:gd name="T7" fmla="*/ 0 h 521"/>
                <a:gd name="T8" fmla="*/ 0 w 468"/>
                <a:gd name="T9" fmla="*/ 0 h 521"/>
                <a:gd name="T10" fmla="*/ 0 w 468"/>
                <a:gd name="T11" fmla="*/ 0 h 521"/>
                <a:gd name="T12" fmla="*/ 0 w 468"/>
                <a:gd name="T13" fmla="*/ 0 h 521"/>
                <a:gd name="T14" fmla="*/ 0 w 468"/>
                <a:gd name="T15" fmla="*/ 0 h 521"/>
                <a:gd name="T16" fmla="*/ 0 w 468"/>
                <a:gd name="T17" fmla="*/ 0 h 521"/>
                <a:gd name="T18" fmla="*/ 0 w 468"/>
                <a:gd name="T19" fmla="*/ 0 h 521"/>
                <a:gd name="T20" fmla="*/ 0 w 468"/>
                <a:gd name="T21" fmla="*/ 0 h 521"/>
                <a:gd name="T22" fmla="*/ 0 w 468"/>
                <a:gd name="T23" fmla="*/ 0 h 521"/>
                <a:gd name="T24" fmla="*/ 0 w 468"/>
                <a:gd name="T25" fmla="*/ 0 h 521"/>
                <a:gd name="T26" fmla="*/ 0 w 468"/>
                <a:gd name="T27" fmla="*/ 0 h 521"/>
                <a:gd name="T28" fmla="*/ 0 w 468"/>
                <a:gd name="T29" fmla="*/ 0 h 521"/>
                <a:gd name="T30" fmla="*/ 0 w 468"/>
                <a:gd name="T31" fmla="*/ 0 h 521"/>
                <a:gd name="T32" fmla="*/ 0 w 468"/>
                <a:gd name="T33" fmla="*/ 0 h 521"/>
                <a:gd name="T34" fmla="*/ 0 w 468"/>
                <a:gd name="T35" fmla="*/ 0 h 521"/>
                <a:gd name="T36" fmla="*/ 0 w 468"/>
                <a:gd name="T37" fmla="*/ 0 h 521"/>
                <a:gd name="T38" fmla="*/ 0 w 468"/>
                <a:gd name="T39" fmla="*/ 0 h 521"/>
                <a:gd name="T40" fmla="*/ 0 w 468"/>
                <a:gd name="T41" fmla="*/ 0 h 521"/>
                <a:gd name="T42" fmla="*/ 0 w 468"/>
                <a:gd name="T43" fmla="*/ 0 h 521"/>
                <a:gd name="T44" fmla="*/ 0 w 468"/>
                <a:gd name="T45" fmla="*/ 0 h 521"/>
                <a:gd name="T46" fmla="*/ 0 w 468"/>
                <a:gd name="T47" fmla="*/ 0 h 521"/>
                <a:gd name="T48" fmla="*/ 0 w 468"/>
                <a:gd name="T49" fmla="*/ 0 h 521"/>
                <a:gd name="T50" fmla="*/ 0 w 468"/>
                <a:gd name="T51" fmla="*/ 0 h 521"/>
                <a:gd name="T52" fmla="*/ 0 w 468"/>
                <a:gd name="T53" fmla="*/ 0 h 521"/>
                <a:gd name="T54" fmla="*/ 0 w 468"/>
                <a:gd name="T55" fmla="*/ 0 h 521"/>
                <a:gd name="T56" fmla="*/ 0 w 468"/>
                <a:gd name="T57" fmla="*/ 0 h 521"/>
                <a:gd name="T58" fmla="*/ 0 w 468"/>
                <a:gd name="T59" fmla="*/ 0 h 521"/>
                <a:gd name="T60" fmla="*/ 0 w 468"/>
                <a:gd name="T61" fmla="*/ 0 h 521"/>
                <a:gd name="T62" fmla="*/ 0 w 468"/>
                <a:gd name="T63" fmla="*/ 0 h 521"/>
                <a:gd name="T64" fmla="*/ 0 w 468"/>
                <a:gd name="T65" fmla="*/ 0 h 521"/>
                <a:gd name="T66" fmla="*/ 0 w 468"/>
                <a:gd name="T67" fmla="*/ 0 h 521"/>
                <a:gd name="T68" fmla="*/ 0 w 468"/>
                <a:gd name="T69" fmla="*/ 0 h 521"/>
                <a:gd name="T70" fmla="*/ 0 w 468"/>
                <a:gd name="T71" fmla="*/ 0 h 521"/>
                <a:gd name="T72" fmla="*/ 0 w 468"/>
                <a:gd name="T73" fmla="*/ 0 h 521"/>
                <a:gd name="T74" fmla="*/ 0 w 468"/>
                <a:gd name="T75" fmla="*/ 0 h 521"/>
                <a:gd name="T76" fmla="*/ 0 w 468"/>
                <a:gd name="T77" fmla="*/ 0 h 521"/>
                <a:gd name="T78" fmla="*/ 0 w 468"/>
                <a:gd name="T79" fmla="*/ 0 h 521"/>
                <a:gd name="T80" fmla="*/ 0 w 468"/>
                <a:gd name="T81" fmla="*/ 0 h 521"/>
                <a:gd name="T82" fmla="*/ 0 w 468"/>
                <a:gd name="T83" fmla="*/ 0 h 521"/>
                <a:gd name="T84" fmla="*/ 0 w 468"/>
                <a:gd name="T85" fmla="*/ 0 h 521"/>
                <a:gd name="T86" fmla="*/ 0 w 468"/>
                <a:gd name="T87" fmla="*/ 0 h 521"/>
                <a:gd name="T88" fmla="*/ 0 w 468"/>
                <a:gd name="T89" fmla="*/ 0 h 521"/>
                <a:gd name="T90" fmla="*/ 0 w 468"/>
                <a:gd name="T91" fmla="*/ 0 h 521"/>
                <a:gd name="T92" fmla="*/ 0 w 468"/>
                <a:gd name="T93" fmla="*/ 0 h 521"/>
                <a:gd name="T94" fmla="*/ 0 w 468"/>
                <a:gd name="T95" fmla="*/ 0 h 521"/>
                <a:gd name="T96" fmla="*/ 0 w 468"/>
                <a:gd name="T97" fmla="*/ 0 h 521"/>
                <a:gd name="T98" fmla="*/ 0 w 468"/>
                <a:gd name="T99" fmla="*/ 0 h 521"/>
                <a:gd name="T100" fmla="*/ 0 w 468"/>
                <a:gd name="T101" fmla="*/ 0 h 521"/>
                <a:gd name="T102" fmla="*/ 0 w 468"/>
                <a:gd name="T103" fmla="*/ 0 h 521"/>
                <a:gd name="T104" fmla="*/ 0 w 468"/>
                <a:gd name="T105" fmla="*/ 0 h 521"/>
                <a:gd name="T106" fmla="*/ 0 w 468"/>
                <a:gd name="T107" fmla="*/ 0 h 521"/>
                <a:gd name="T108" fmla="*/ 0 w 468"/>
                <a:gd name="T109" fmla="*/ 0 h 521"/>
                <a:gd name="T110" fmla="*/ 0 w 468"/>
                <a:gd name="T111" fmla="*/ 0 h 521"/>
                <a:gd name="T112" fmla="*/ 0 w 468"/>
                <a:gd name="T113" fmla="*/ 0 h 521"/>
                <a:gd name="T114" fmla="*/ 0 w 468"/>
                <a:gd name="T115" fmla="*/ 0 h 521"/>
                <a:gd name="T116" fmla="*/ 0 w 468"/>
                <a:gd name="T117" fmla="*/ 0 h 521"/>
                <a:gd name="T118" fmla="*/ 0 w 468"/>
                <a:gd name="T119" fmla="*/ 0 h 521"/>
                <a:gd name="T120" fmla="*/ 0 w 468"/>
                <a:gd name="T121" fmla="*/ 0 h 521"/>
                <a:gd name="T122" fmla="*/ 0 w 468"/>
                <a:gd name="T123" fmla="*/ 0 h 52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8"/>
                <a:gd name="T187" fmla="*/ 0 h 521"/>
                <a:gd name="T188" fmla="*/ 468 w 468"/>
                <a:gd name="T189" fmla="*/ 521 h 52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8" h="521">
                  <a:moveTo>
                    <a:pt x="468" y="0"/>
                  </a:moveTo>
                  <a:lnTo>
                    <a:pt x="457" y="16"/>
                  </a:lnTo>
                  <a:lnTo>
                    <a:pt x="446" y="29"/>
                  </a:lnTo>
                  <a:lnTo>
                    <a:pt x="432" y="41"/>
                  </a:lnTo>
                  <a:lnTo>
                    <a:pt x="417" y="52"/>
                  </a:lnTo>
                  <a:lnTo>
                    <a:pt x="403" y="61"/>
                  </a:lnTo>
                  <a:lnTo>
                    <a:pt x="386" y="69"/>
                  </a:lnTo>
                  <a:lnTo>
                    <a:pt x="370" y="76"/>
                  </a:lnTo>
                  <a:lnTo>
                    <a:pt x="352" y="82"/>
                  </a:lnTo>
                  <a:lnTo>
                    <a:pt x="334" y="88"/>
                  </a:lnTo>
                  <a:lnTo>
                    <a:pt x="316" y="93"/>
                  </a:lnTo>
                  <a:lnTo>
                    <a:pt x="297" y="98"/>
                  </a:lnTo>
                  <a:lnTo>
                    <a:pt x="278" y="101"/>
                  </a:lnTo>
                  <a:lnTo>
                    <a:pt x="240" y="109"/>
                  </a:lnTo>
                  <a:lnTo>
                    <a:pt x="203" y="116"/>
                  </a:lnTo>
                  <a:lnTo>
                    <a:pt x="166" y="124"/>
                  </a:lnTo>
                  <a:lnTo>
                    <a:pt x="130" y="133"/>
                  </a:lnTo>
                  <a:lnTo>
                    <a:pt x="113" y="139"/>
                  </a:lnTo>
                  <a:lnTo>
                    <a:pt x="97" y="145"/>
                  </a:lnTo>
                  <a:lnTo>
                    <a:pt x="83" y="153"/>
                  </a:lnTo>
                  <a:lnTo>
                    <a:pt x="68" y="162"/>
                  </a:lnTo>
                  <a:lnTo>
                    <a:pt x="55" y="172"/>
                  </a:lnTo>
                  <a:lnTo>
                    <a:pt x="44" y="182"/>
                  </a:lnTo>
                  <a:lnTo>
                    <a:pt x="32" y="196"/>
                  </a:lnTo>
                  <a:lnTo>
                    <a:pt x="23" y="209"/>
                  </a:lnTo>
                  <a:lnTo>
                    <a:pt x="16" y="225"/>
                  </a:lnTo>
                  <a:lnTo>
                    <a:pt x="9" y="243"/>
                  </a:lnTo>
                  <a:lnTo>
                    <a:pt x="4" y="262"/>
                  </a:lnTo>
                  <a:lnTo>
                    <a:pt x="1" y="283"/>
                  </a:lnTo>
                  <a:lnTo>
                    <a:pt x="0" y="301"/>
                  </a:lnTo>
                  <a:lnTo>
                    <a:pt x="1" y="317"/>
                  </a:lnTo>
                  <a:lnTo>
                    <a:pt x="2" y="334"/>
                  </a:lnTo>
                  <a:lnTo>
                    <a:pt x="5" y="349"/>
                  </a:lnTo>
                  <a:lnTo>
                    <a:pt x="11" y="364"/>
                  </a:lnTo>
                  <a:lnTo>
                    <a:pt x="17" y="379"/>
                  </a:lnTo>
                  <a:lnTo>
                    <a:pt x="23" y="392"/>
                  </a:lnTo>
                  <a:lnTo>
                    <a:pt x="32" y="405"/>
                  </a:lnTo>
                  <a:lnTo>
                    <a:pt x="41" y="418"/>
                  </a:lnTo>
                  <a:lnTo>
                    <a:pt x="51" y="429"/>
                  </a:lnTo>
                  <a:lnTo>
                    <a:pt x="63" y="440"/>
                  </a:lnTo>
                  <a:lnTo>
                    <a:pt x="75" y="450"/>
                  </a:lnTo>
                  <a:lnTo>
                    <a:pt x="87" y="461"/>
                  </a:lnTo>
                  <a:lnTo>
                    <a:pt x="101" y="470"/>
                  </a:lnTo>
                  <a:lnTo>
                    <a:pt x="114" y="477"/>
                  </a:lnTo>
                  <a:lnTo>
                    <a:pt x="129" y="485"/>
                  </a:lnTo>
                  <a:lnTo>
                    <a:pt x="145" y="492"/>
                  </a:lnTo>
                  <a:lnTo>
                    <a:pt x="160" y="499"/>
                  </a:lnTo>
                  <a:lnTo>
                    <a:pt x="176" y="504"/>
                  </a:lnTo>
                  <a:lnTo>
                    <a:pt x="192" y="509"/>
                  </a:lnTo>
                  <a:lnTo>
                    <a:pt x="209" y="512"/>
                  </a:lnTo>
                  <a:lnTo>
                    <a:pt x="224" y="516"/>
                  </a:lnTo>
                  <a:lnTo>
                    <a:pt x="241" y="519"/>
                  </a:lnTo>
                  <a:lnTo>
                    <a:pt x="258" y="520"/>
                  </a:lnTo>
                  <a:lnTo>
                    <a:pt x="275" y="521"/>
                  </a:lnTo>
                  <a:lnTo>
                    <a:pt x="292" y="521"/>
                  </a:lnTo>
                  <a:lnTo>
                    <a:pt x="307" y="521"/>
                  </a:lnTo>
                  <a:lnTo>
                    <a:pt x="323" y="519"/>
                  </a:lnTo>
                  <a:lnTo>
                    <a:pt x="339" y="517"/>
                  </a:lnTo>
                  <a:lnTo>
                    <a:pt x="355" y="514"/>
                  </a:lnTo>
                  <a:lnTo>
                    <a:pt x="369" y="510"/>
                  </a:lnTo>
                  <a:lnTo>
                    <a:pt x="384" y="505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rgbClr val="DF9F7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7" name="Freeform 85"/>
            <p:cNvSpPr>
              <a:spLocks/>
            </p:cNvSpPr>
            <p:nvPr/>
          </p:nvSpPr>
          <p:spPr bwMode="auto">
            <a:xfrm>
              <a:off x="4318" y="3538"/>
              <a:ext cx="240" cy="224"/>
            </a:xfrm>
            <a:custGeom>
              <a:avLst/>
              <a:gdLst>
                <a:gd name="T0" fmla="*/ 0 w 1438"/>
                <a:gd name="T1" fmla="*/ 0 h 1348"/>
                <a:gd name="T2" fmla="*/ 0 w 1438"/>
                <a:gd name="T3" fmla="*/ 0 h 1348"/>
                <a:gd name="T4" fmla="*/ 0 w 1438"/>
                <a:gd name="T5" fmla="*/ 0 h 1348"/>
                <a:gd name="T6" fmla="*/ 0 w 1438"/>
                <a:gd name="T7" fmla="*/ 0 h 1348"/>
                <a:gd name="T8" fmla="*/ 0 w 1438"/>
                <a:gd name="T9" fmla="*/ 0 h 1348"/>
                <a:gd name="T10" fmla="*/ 0 w 1438"/>
                <a:gd name="T11" fmla="*/ 0 h 1348"/>
                <a:gd name="T12" fmla="*/ 0 w 1438"/>
                <a:gd name="T13" fmla="*/ 0 h 1348"/>
                <a:gd name="T14" fmla="*/ 0 w 1438"/>
                <a:gd name="T15" fmla="*/ 0 h 1348"/>
                <a:gd name="T16" fmla="*/ 0 w 1438"/>
                <a:gd name="T17" fmla="*/ 0 h 1348"/>
                <a:gd name="T18" fmla="*/ 0 w 1438"/>
                <a:gd name="T19" fmla="*/ 0 h 1348"/>
                <a:gd name="T20" fmla="*/ 0 w 1438"/>
                <a:gd name="T21" fmla="*/ 0 h 1348"/>
                <a:gd name="T22" fmla="*/ 0 w 1438"/>
                <a:gd name="T23" fmla="*/ 0 h 1348"/>
                <a:gd name="T24" fmla="*/ 0 w 1438"/>
                <a:gd name="T25" fmla="*/ 0 h 1348"/>
                <a:gd name="T26" fmla="*/ 0 w 1438"/>
                <a:gd name="T27" fmla="*/ 0 h 1348"/>
                <a:gd name="T28" fmla="*/ 0 w 1438"/>
                <a:gd name="T29" fmla="*/ 0 h 1348"/>
                <a:gd name="T30" fmla="*/ 0 w 1438"/>
                <a:gd name="T31" fmla="*/ 0 h 1348"/>
                <a:gd name="T32" fmla="*/ 0 w 1438"/>
                <a:gd name="T33" fmla="*/ 0 h 1348"/>
                <a:gd name="T34" fmla="*/ 0 w 1438"/>
                <a:gd name="T35" fmla="*/ 0 h 1348"/>
                <a:gd name="T36" fmla="*/ 0 w 1438"/>
                <a:gd name="T37" fmla="*/ 0 h 1348"/>
                <a:gd name="T38" fmla="*/ 0 w 1438"/>
                <a:gd name="T39" fmla="*/ 0 h 1348"/>
                <a:gd name="T40" fmla="*/ 0 w 1438"/>
                <a:gd name="T41" fmla="*/ 0 h 1348"/>
                <a:gd name="T42" fmla="*/ 0 w 1438"/>
                <a:gd name="T43" fmla="*/ 0 h 1348"/>
                <a:gd name="T44" fmla="*/ 0 w 1438"/>
                <a:gd name="T45" fmla="*/ 0 h 1348"/>
                <a:gd name="T46" fmla="*/ 0 w 1438"/>
                <a:gd name="T47" fmla="*/ 0 h 1348"/>
                <a:gd name="T48" fmla="*/ 0 w 1438"/>
                <a:gd name="T49" fmla="*/ 0 h 1348"/>
                <a:gd name="T50" fmla="*/ 0 w 1438"/>
                <a:gd name="T51" fmla="*/ 0 h 1348"/>
                <a:gd name="T52" fmla="*/ 0 w 1438"/>
                <a:gd name="T53" fmla="*/ 0 h 1348"/>
                <a:gd name="T54" fmla="*/ 0 w 1438"/>
                <a:gd name="T55" fmla="*/ 0 h 1348"/>
                <a:gd name="T56" fmla="*/ 0 w 1438"/>
                <a:gd name="T57" fmla="*/ 0 h 1348"/>
                <a:gd name="T58" fmla="*/ 0 w 1438"/>
                <a:gd name="T59" fmla="*/ 0 h 1348"/>
                <a:gd name="T60" fmla="*/ 0 w 1438"/>
                <a:gd name="T61" fmla="*/ 0 h 1348"/>
                <a:gd name="T62" fmla="*/ 0 w 1438"/>
                <a:gd name="T63" fmla="*/ 0 h 1348"/>
                <a:gd name="T64" fmla="*/ 0 w 1438"/>
                <a:gd name="T65" fmla="*/ 0 h 1348"/>
                <a:gd name="T66" fmla="*/ 0 w 1438"/>
                <a:gd name="T67" fmla="*/ 0 h 1348"/>
                <a:gd name="T68" fmla="*/ 0 w 1438"/>
                <a:gd name="T69" fmla="*/ 0 h 1348"/>
                <a:gd name="T70" fmla="*/ 0 w 1438"/>
                <a:gd name="T71" fmla="*/ 0 h 1348"/>
                <a:gd name="T72" fmla="*/ 0 w 1438"/>
                <a:gd name="T73" fmla="*/ 0 h 1348"/>
                <a:gd name="T74" fmla="*/ 0 w 1438"/>
                <a:gd name="T75" fmla="*/ 0 h 1348"/>
                <a:gd name="T76" fmla="*/ 0 w 1438"/>
                <a:gd name="T77" fmla="*/ 0 h 1348"/>
                <a:gd name="T78" fmla="*/ 0 w 1438"/>
                <a:gd name="T79" fmla="*/ 0 h 1348"/>
                <a:gd name="T80" fmla="*/ 0 w 1438"/>
                <a:gd name="T81" fmla="*/ 0 h 1348"/>
                <a:gd name="T82" fmla="*/ 0 w 1438"/>
                <a:gd name="T83" fmla="*/ 0 h 1348"/>
                <a:gd name="T84" fmla="*/ 0 w 1438"/>
                <a:gd name="T85" fmla="*/ 0 h 1348"/>
                <a:gd name="T86" fmla="*/ 0 w 1438"/>
                <a:gd name="T87" fmla="*/ 0 h 1348"/>
                <a:gd name="T88" fmla="*/ 0 w 1438"/>
                <a:gd name="T89" fmla="*/ 0 h 1348"/>
                <a:gd name="T90" fmla="*/ 0 w 1438"/>
                <a:gd name="T91" fmla="*/ 0 h 1348"/>
                <a:gd name="T92" fmla="*/ 0 w 1438"/>
                <a:gd name="T93" fmla="*/ 0 h 1348"/>
                <a:gd name="T94" fmla="*/ 0 w 1438"/>
                <a:gd name="T95" fmla="*/ 0 h 1348"/>
                <a:gd name="T96" fmla="*/ 0 w 1438"/>
                <a:gd name="T97" fmla="*/ 0 h 1348"/>
                <a:gd name="T98" fmla="*/ 0 w 1438"/>
                <a:gd name="T99" fmla="*/ 0 h 1348"/>
                <a:gd name="T100" fmla="*/ 0 w 1438"/>
                <a:gd name="T101" fmla="*/ 0 h 1348"/>
                <a:gd name="T102" fmla="*/ 0 w 1438"/>
                <a:gd name="T103" fmla="*/ 0 h 1348"/>
                <a:gd name="T104" fmla="*/ 0 w 1438"/>
                <a:gd name="T105" fmla="*/ 0 h 1348"/>
                <a:gd name="T106" fmla="*/ 0 w 1438"/>
                <a:gd name="T107" fmla="*/ 0 h 1348"/>
                <a:gd name="T108" fmla="*/ 0 w 1438"/>
                <a:gd name="T109" fmla="*/ 0 h 13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38"/>
                <a:gd name="T166" fmla="*/ 0 h 1348"/>
                <a:gd name="T167" fmla="*/ 1438 w 1438"/>
                <a:gd name="T168" fmla="*/ 1348 h 13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38" h="1348">
                  <a:moveTo>
                    <a:pt x="421" y="186"/>
                  </a:moveTo>
                  <a:lnTo>
                    <a:pt x="405" y="176"/>
                  </a:lnTo>
                  <a:lnTo>
                    <a:pt x="389" y="167"/>
                  </a:lnTo>
                  <a:lnTo>
                    <a:pt x="374" y="162"/>
                  </a:lnTo>
                  <a:lnTo>
                    <a:pt x="358" y="156"/>
                  </a:lnTo>
                  <a:lnTo>
                    <a:pt x="342" y="153"/>
                  </a:lnTo>
                  <a:lnTo>
                    <a:pt x="327" y="152"/>
                  </a:lnTo>
                  <a:lnTo>
                    <a:pt x="311" y="152"/>
                  </a:lnTo>
                  <a:lnTo>
                    <a:pt x="296" y="153"/>
                  </a:lnTo>
                  <a:lnTo>
                    <a:pt x="282" y="155"/>
                  </a:lnTo>
                  <a:lnTo>
                    <a:pt x="267" y="160"/>
                  </a:lnTo>
                  <a:lnTo>
                    <a:pt x="253" y="164"/>
                  </a:lnTo>
                  <a:lnTo>
                    <a:pt x="238" y="171"/>
                  </a:lnTo>
                  <a:lnTo>
                    <a:pt x="223" y="178"/>
                  </a:lnTo>
                  <a:lnTo>
                    <a:pt x="210" y="186"/>
                  </a:lnTo>
                  <a:lnTo>
                    <a:pt x="196" y="195"/>
                  </a:lnTo>
                  <a:lnTo>
                    <a:pt x="183" y="206"/>
                  </a:lnTo>
                  <a:lnTo>
                    <a:pt x="171" y="217"/>
                  </a:lnTo>
                  <a:lnTo>
                    <a:pt x="158" y="228"/>
                  </a:lnTo>
                  <a:lnTo>
                    <a:pt x="146" y="242"/>
                  </a:lnTo>
                  <a:lnTo>
                    <a:pt x="135" y="254"/>
                  </a:lnTo>
                  <a:lnTo>
                    <a:pt x="123" y="267"/>
                  </a:lnTo>
                  <a:lnTo>
                    <a:pt x="112" y="282"/>
                  </a:lnTo>
                  <a:lnTo>
                    <a:pt x="102" y="295"/>
                  </a:lnTo>
                  <a:lnTo>
                    <a:pt x="92" y="310"/>
                  </a:lnTo>
                  <a:lnTo>
                    <a:pt x="74" y="340"/>
                  </a:lnTo>
                  <a:lnTo>
                    <a:pt x="57" y="371"/>
                  </a:lnTo>
                  <a:lnTo>
                    <a:pt x="44" y="401"/>
                  </a:lnTo>
                  <a:lnTo>
                    <a:pt x="32" y="431"/>
                  </a:lnTo>
                  <a:lnTo>
                    <a:pt x="26" y="450"/>
                  </a:lnTo>
                  <a:lnTo>
                    <a:pt x="20" y="471"/>
                  </a:lnTo>
                  <a:lnTo>
                    <a:pt x="16" y="491"/>
                  </a:lnTo>
                  <a:lnTo>
                    <a:pt x="11" y="512"/>
                  </a:lnTo>
                  <a:lnTo>
                    <a:pt x="8" y="533"/>
                  </a:lnTo>
                  <a:lnTo>
                    <a:pt x="5" y="555"/>
                  </a:lnTo>
                  <a:lnTo>
                    <a:pt x="3" y="577"/>
                  </a:lnTo>
                  <a:lnTo>
                    <a:pt x="1" y="600"/>
                  </a:lnTo>
                  <a:lnTo>
                    <a:pt x="0" y="645"/>
                  </a:lnTo>
                  <a:lnTo>
                    <a:pt x="1" y="692"/>
                  </a:lnTo>
                  <a:lnTo>
                    <a:pt x="3" y="738"/>
                  </a:lnTo>
                  <a:lnTo>
                    <a:pt x="8" y="786"/>
                  </a:lnTo>
                  <a:lnTo>
                    <a:pt x="13" y="833"/>
                  </a:lnTo>
                  <a:lnTo>
                    <a:pt x="20" y="879"/>
                  </a:lnTo>
                  <a:lnTo>
                    <a:pt x="29" y="926"/>
                  </a:lnTo>
                  <a:lnTo>
                    <a:pt x="38" y="971"/>
                  </a:lnTo>
                  <a:lnTo>
                    <a:pt x="48" y="1016"/>
                  </a:lnTo>
                  <a:lnTo>
                    <a:pt x="58" y="1059"/>
                  </a:lnTo>
                  <a:lnTo>
                    <a:pt x="69" y="1099"/>
                  </a:lnTo>
                  <a:lnTo>
                    <a:pt x="81" y="1139"/>
                  </a:lnTo>
                  <a:lnTo>
                    <a:pt x="87" y="1160"/>
                  </a:lnTo>
                  <a:lnTo>
                    <a:pt x="95" y="1179"/>
                  </a:lnTo>
                  <a:lnTo>
                    <a:pt x="104" y="1197"/>
                  </a:lnTo>
                  <a:lnTo>
                    <a:pt x="114" y="1214"/>
                  </a:lnTo>
                  <a:lnTo>
                    <a:pt x="125" y="1231"/>
                  </a:lnTo>
                  <a:lnTo>
                    <a:pt x="136" y="1245"/>
                  </a:lnTo>
                  <a:lnTo>
                    <a:pt x="148" y="1259"/>
                  </a:lnTo>
                  <a:lnTo>
                    <a:pt x="160" y="1271"/>
                  </a:lnTo>
                  <a:lnTo>
                    <a:pt x="174" y="1282"/>
                  </a:lnTo>
                  <a:lnTo>
                    <a:pt x="187" y="1293"/>
                  </a:lnTo>
                  <a:lnTo>
                    <a:pt x="202" y="1302"/>
                  </a:lnTo>
                  <a:lnTo>
                    <a:pt x="217" y="1308"/>
                  </a:lnTo>
                  <a:lnTo>
                    <a:pt x="231" y="1315"/>
                  </a:lnTo>
                  <a:lnTo>
                    <a:pt x="246" y="1319"/>
                  </a:lnTo>
                  <a:lnTo>
                    <a:pt x="260" y="1323"/>
                  </a:lnTo>
                  <a:lnTo>
                    <a:pt x="276" y="1324"/>
                  </a:lnTo>
                  <a:lnTo>
                    <a:pt x="291" y="1325"/>
                  </a:lnTo>
                  <a:lnTo>
                    <a:pt x="305" y="1324"/>
                  </a:lnTo>
                  <a:lnTo>
                    <a:pt x="320" y="1322"/>
                  </a:lnTo>
                  <a:lnTo>
                    <a:pt x="334" y="1318"/>
                  </a:lnTo>
                  <a:lnTo>
                    <a:pt x="349" y="1314"/>
                  </a:lnTo>
                  <a:lnTo>
                    <a:pt x="363" y="1307"/>
                  </a:lnTo>
                  <a:lnTo>
                    <a:pt x="375" y="1299"/>
                  </a:lnTo>
                  <a:lnTo>
                    <a:pt x="388" y="1289"/>
                  </a:lnTo>
                  <a:lnTo>
                    <a:pt x="400" y="1278"/>
                  </a:lnTo>
                  <a:lnTo>
                    <a:pt x="411" y="1266"/>
                  </a:lnTo>
                  <a:lnTo>
                    <a:pt x="422" y="1251"/>
                  </a:lnTo>
                  <a:lnTo>
                    <a:pt x="431" y="1235"/>
                  </a:lnTo>
                  <a:lnTo>
                    <a:pt x="440" y="1218"/>
                  </a:lnTo>
                  <a:lnTo>
                    <a:pt x="447" y="1199"/>
                  </a:lnTo>
                  <a:lnTo>
                    <a:pt x="453" y="1178"/>
                  </a:lnTo>
                  <a:lnTo>
                    <a:pt x="459" y="1156"/>
                  </a:lnTo>
                  <a:lnTo>
                    <a:pt x="461" y="1142"/>
                  </a:lnTo>
                  <a:lnTo>
                    <a:pt x="464" y="1126"/>
                  </a:lnTo>
                  <a:lnTo>
                    <a:pt x="464" y="1111"/>
                  </a:lnTo>
                  <a:lnTo>
                    <a:pt x="464" y="1094"/>
                  </a:lnTo>
                  <a:lnTo>
                    <a:pt x="461" y="1060"/>
                  </a:lnTo>
                  <a:lnTo>
                    <a:pt x="457" y="1024"/>
                  </a:lnTo>
                  <a:lnTo>
                    <a:pt x="444" y="948"/>
                  </a:lnTo>
                  <a:lnTo>
                    <a:pt x="429" y="869"/>
                  </a:lnTo>
                  <a:lnTo>
                    <a:pt x="421" y="830"/>
                  </a:lnTo>
                  <a:lnTo>
                    <a:pt x="415" y="791"/>
                  </a:lnTo>
                  <a:lnTo>
                    <a:pt x="411" y="752"/>
                  </a:lnTo>
                  <a:lnTo>
                    <a:pt x="409" y="715"/>
                  </a:lnTo>
                  <a:lnTo>
                    <a:pt x="407" y="697"/>
                  </a:lnTo>
                  <a:lnTo>
                    <a:pt x="409" y="679"/>
                  </a:lnTo>
                  <a:lnTo>
                    <a:pt x="410" y="661"/>
                  </a:lnTo>
                  <a:lnTo>
                    <a:pt x="412" y="645"/>
                  </a:lnTo>
                  <a:lnTo>
                    <a:pt x="415" y="628"/>
                  </a:lnTo>
                  <a:lnTo>
                    <a:pt x="420" y="612"/>
                  </a:lnTo>
                  <a:lnTo>
                    <a:pt x="425" y="597"/>
                  </a:lnTo>
                  <a:lnTo>
                    <a:pt x="432" y="582"/>
                  </a:lnTo>
                  <a:lnTo>
                    <a:pt x="430" y="597"/>
                  </a:lnTo>
                  <a:lnTo>
                    <a:pt x="430" y="613"/>
                  </a:lnTo>
                  <a:lnTo>
                    <a:pt x="431" y="631"/>
                  </a:lnTo>
                  <a:lnTo>
                    <a:pt x="433" y="650"/>
                  </a:lnTo>
                  <a:lnTo>
                    <a:pt x="437" y="672"/>
                  </a:lnTo>
                  <a:lnTo>
                    <a:pt x="441" y="693"/>
                  </a:lnTo>
                  <a:lnTo>
                    <a:pt x="447" y="716"/>
                  </a:lnTo>
                  <a:lnTo>
                    <a:pt x="452" y="740"/>
                  </a:lnTo>
                  <a:lnTo>
                    <a:pt x="467" y="791"/>
                  </a:lnTo>
                  <a:lnTo>
                    <a:pt x="485" y="842"/>
                  </a:lnTo>
                  <a:lnTo>
                    <a:pt x="505" y="896"/>
                  </a:lnTo>
                  <a:lnTo>
                    <a:pt x="526" y="951"/>
                  </a:lnTo>
                  <a:lnTo>
                    <a:pt x="550" y="1004"/>
                  </a:lnTo>
                  <a:lnTo>
                    <a:pt x="574" y="1057"/>
                  </a:lnTo>
                  <a:lnTo>
                    <a:pt x="597" y="1106"/>
                  </a:lnTo>
                  <a:lnTo>
                    <a:pt x="621" y="1152"/>
                  </a:lnTo>
                  <a:lnTo>
                    <a:pt x="643" y="1194"/>
                  </a:lnTo>
                  <a:lnTo>
                    <a:pt x="666" y="1230"/>
                  </a:lnTo>
                  <a:lnTo>
                    <a:pt x="676" y="1245"/>
                  </a:lnTo>
                  <a:lnTo>
                    <a:pt x="685" y="1259"/>
                  </a:lnTo>
                  <a:lnTo>
                    <a:pt x="694" y="1271"/>
                  </a:lnTo>
                  <a:lnTo>
                    <a:pt x="703" y="1281"/>
                  </a:lnTo>
                  <a:lnTo>
                    <a:pt x="715" y="1295"/>
                  </a:lnTo>
                  <a:lnTo>
                    <a:pt x="729" y="1307"/>
                  </a:lnTo>
                  <a:lnTo>
                    <a:pt x="741" y="1317"/>
                  </a:lnTo>
                  <a:lnTo>
                    <a:pt x="754" y="1326"/>
                  </a:lnTo>
                  <a:lnTo>
                    <a:pt x="767" y="1333"/>
                  </a:lnTo>
                  <a:lnTo>
                    <a:pt x="780" y="1339"/>
                  </a:lnTo>
                  <a:lnTo>
                    <a:pt x="793" y="1343"/>
                  </a:lnTo>
                  <a:lnTo>
                    <a:pt x="806" y="1346"/>
                  </a:lnTo>
                  <a:lnTo>
                    <a:pt x="818" y="1348"/>
                  </a:lnTo>
                  <a:lnTo>
                    <a:pt x="831" y="1348"/>
                  </a:lnTo>
                  <a:lnTo>
                    <a:pt x="842" y="1346"/>
                  </a:lnTo>
                  <a:lnTo>
                    <a:pt x="854" y="1343"/>
                  </a:lnTo>
                  <a:lnTo>
                    <a:pt x="866" y="1340"/>
                  </a:lnTo>
                  <a:lnTo>
                    <a:pt x="877" y="1334"/>
                  </a:lnTo>
                  <a:lnTo>
                    <a:pt x="887" y="1327"/>
                  </a:lnTo>
                  <a:lnTo>
                    <a:pt x="898" y="1319"/>
                  </a:lnTo>
                  <a:lnTo>
                    <a:pt x="907" y="1311"/>
                  </a:lnTo>
                  <a:lnTo>
                    <a:pt x="916" y="1300"/>
                  </a:lnTo>
                  <a:lnTo>
                    <a:pt x="925" y="1288"/>
                  </a:lnTo>
                  <a:lnTo>
                    <a:pt x="933" y="1276"/>
                  </a:lnTo>
                  <a:lnTo>
                    <a:pt x="941" y="1261"/>
                  </a:lnTo>
                  <a:lnTo>
                    <a:pt x="947" y="1247"/>
                  </a:lnTo>
                  <a:lnTo>
                    <a:pt x="953" y="1230"/>
                  </a:lnTo>
                  <a:lnTo>
                    <a:pt x="959" y="1213"/>
                  </a:lnTo>
                  <a:lnTo>
                    <a:pt x="963" y="1194"/>
                  </a:lnTo>
                  <a:lnTo>
                    <a:pt x="967" y="1175"/>
                  </a:lnTo>
                  <a:lnTo>
                    <a:pt x="970" y="1153"/>
                  </a:lnTo>
                  <a:lnTo>
                    <a:pt x="971" y="1132"/>
                  </a:lnTo>
                  <a:lnTo>
                    <a:pt x="972" y="1110"/>
                  </a:lnTo>
                  <a:lnTo>
                    <a:pt x="972" y="1086"/>
                  </a:lnTo>
                  <a:lnTo>
                    <a:pt x="971" y="1061"/>
                  </a:lnTo>
                  <a:lnTo>
                    <a:pt x="969" y="1035"/>
                  </a:lnTo>
                  <a:lnTo>
                    <a:pt x="995" y="1068"/>
                  </a:lnTo>
                  <a:lnTo>
                    <a:pt x="1018" y="1096"/>
                  </a:lnTo>
                  <a:lnTo>
                    <a:pt x="1028" y="1108"/>
                  </a:lnTo>
                  <a:lnTo>
                    <a:pt x="1040" y="1118"/>
                  </a:lnTo>
                  <a:lnTo>
                    <a:pt x="1052" y="1129"/>
                  </a:lnTo>
                  <a:lnTo>
                    <a:pt x="1064" y="1135"/>
                  </a:lnTo>
                  <a:lnTo>
                    <a:pt x="1079" y="1142"/>
                  </a:lnTo>
                  <a:lnTo>
                    <a:pt x="1095" y="1147"/>
                  </a:lnTo>
                  <a:lnTo>
                    <a:pt x="1114" y="1150"/>
                  </a:lnTo>
                  <a:lnTo>
                    <a:pt x="1135" y="1151"/>
                  </a:lnTo>
                  <a:lnTo>
                    <a:pt x="1160" y="1151"/>
                  </a:lnTo>
                  <a:lnTo>
                    <a:pt x="1188" y="1148"/>
                  </a:lnTo>
                  <a:lnTo>
                    <a:pt x="1220" y="1144"/>
                  </a:lnTo>
                  <a:lnTo>
                    <a:pt x="1256" y="1138"/>
                  </a:lnTo>
                  <a:lnTo>
                    <a:pt x="1271" y="1135"/>
                  </a:lnTo>
                  <a:lnTo>
                    <a:pt x="1284" y="1131"/>
                  </a:lnTo>
                  <a:lnTo>
                    <a:pt x="1297" y="1126"/>
                  </a:lnTo>
                  <a:lnTo>
                    <a:pt x="1308" y="1122"/>
                  </a:lnTo>
                  <a:lnTo>
                    <a:pt x="1319" y="1115"/>
                  </a:lnTo>
                  <a:lnTo>
                    <a:pt x="1329" y="1108"/>
                  </a:lnTo>
                  <a:lnTo>
                    <a:pt x="1338" y="1102"/>
                  </a:lnTo>
                  <a:lnTo>
                    <a:pt x="1347" y="1094"/>
                  </a:lnTo>
                  <a:lnTo>
                    <a:pt x="1355" y="1086"/>
                  </a:lnTo>
                  <a:lnTo>
                    <a:pt x="1363" y="1077"/>
                  </a:lnTo>
                  <a:lnTo>
                    <a:pt x="1370" y="1067"/>
                  </a:lnTo>
                  <a:lnTo>
                    <a:pt x="1376" y="1057"/>
                  </a:lnTo>
                  <a:lnTo>
                    <a:pt x="1382" y="1047"/>
                  </a:lnTo>
                  <a:lnTo>
                    <a:pt x="1386" y="1035"/>
                  </a:lnTo>
                  <a:lnTo>
                    <a:pt x="1391" y="1024"/>
                  </a:lnTo>
                  <a:lnTo>
                    <a:pt x="1395" y="1013"/>
                  </a:lnTo>
                  <a:lnTo>
                    <a:pt x="1403" y="988"/>
                  </a:lnTo>
                  <a:lnTo>
                    <a:pt x="1409" y="964"/>
                  </a:lnTo>
                  <a:lnTo>
                    <a:pt x="1412" y="937"/>
                  </a:lnTo>
                  <a:lnTo>
                    <a:pt x="1417" y="910"/>
                  </a:lnTo>
                  <a:lnTo>
                    <a:pt x="1421" y="853"/>
                  </a:lnTo>
                  <a:lnTo>
                    <a:pt x="1425" y="797"/>
                  </a:lnTo>
                  <a:lnTo>
                    <a:pt x="1428" y="754"/>
                  </a:lnTo>
                  <a:lnTo>
                    <a:pt x="1431" y="701"/>
                  </a:lnTo>
                  <a:lnTo>
                    <a:pt x="1435" y="641"/>
                  </a:lnTo>
                  <a:lnTo>
                    <a:pt x="1437" y="577"/>
                  </a:lnTo>
                  <a:lnTo>
                    <a:pt x="1438" y="545"/>
                  </a:lnTo>
                  <a:lnTo>
                    <a:pt x="1438" y="511"/>
                  </a:lnTo>
                  <a:lnTo>
                    <a:pt x="1438" y="476"/>
                  </a:lnTo>
                  <a:lnTo>
                    <a:pt x="1437" y="443"/>
                  </a:lnTo>
                  <a:lnTo>
                    <a:pt x="1435" y="409"/>
                  </a:lnTo>
                  <a:lnTo>
                    <a:pt x="1433" y="375"/>
                  </a:lnTo>
                  <a:lnTo>
                    <a:pt x="1429" y="343"/>
                  </a:lnTo>
                  <a:lnTo>
                    <a:pt x="1425" y="310"/>
                  </a:lnTo>
                  <a:lnTo>
                    <a:pt x="1418" y="279"/>
                  </a:lnTo>
                  <a:lnTo>
                    <a:pt x="1411" y="249"/>
                  </a:lnTo>
                  <a:lnTo>
                    <a:pt x="1403" y="221"/>
                  </a:lnTo>
                  <a:lnTo>
                    <a:pt x="1394" y="194"/>
                  </a:lnTo>
                  <a:lnTo>
                    <a:pt x="1383" y="171"/>
                  </a:lnTo>
                  <a:lnTo>
                    <a:pt x="1370" y="148"/>
                  </a:lnTo>
                  <a:lnTo>
                    <a:pt x="1356" y="128"/>
                  </a:lnTo>
                  <a:lnTo>
                    <a:pt x="1340" y="111"/>
                  </a:lnTo>
                  <a:lnTo>
                    <a:pt x="1322" y="97"/>
                  </a:lnTo>
                  <a:lnTo>
                    <a:pt x="1302" y="85"/>
                  </a:lnTo>
                  <a:lnTo>
                    <a:pt x="1281" y="78"/>
                  </a:lnTo>
                  <a:lnTo>
                    <a:pt x="1257" y="73"/>
                  </a:lnTo>
                  <a:lnTo>
                    <a:pt x="1232" y="73"/>
                  </a:lnTo>
                  <a:lnTo>
                    <a:pt x="1203" y="76"/>
                  </a:lnTo>
                  <a:lnTo>
                    <a:pt x="1173" y="84"/>
                  </a:lnTo>
                  <a:lnTo>
                    <a:pt x="1141" y="97"/>
                  </a:lnTo>
                  <a:lnTo>
                    <a:pt x="1133" y="84"/>
                  </a:lnTo>
                  <a:lnTo>
                    <a:pt x="1125" y="73"/>
                  </a:lnTo>
                  <a:lnTo>
                    <a:pt x="1116" y="63"/>
                  </a:lnTo>
                  <a:lnTo>
                    <a:pt x="1106" y="54"/>
                  </a:lnTo>
                  <a:lnTo>
                    <a:pt x="1096" y="45"/>
                  </a:lnTo>
                  <a:lnTo>
                    <a:pt x="1083" y="37"/>
                  </a:lnTo>
                  <a:lnTo>
                    <a:pt x="1072" y="29"/>
                  </a:lnTo>
                  <a:lnTo>
                    <a:pt x="1059" y="23"/>
                  </a:lnTo>
                  <a:lnTo>
                    <a:pt x="1046" y="17"/>
                  </a:lnTo>
                  <a:lnTo>
                    <a:pt x="1032" y="12"/>
                  </a:lnTo>
                  <a:lnTo>
                    <a:pt x="1018" y="8"/>
                  </a:lnTo>
                  <a:lnTo>
                    <a:pt x="1004" y="5"/>
                  </a:lnTo>
                  <a:lnTo>
                    <a:pt x="989" y="2"/>
                  </a:lnTo>
                  <a:lnTo>
                    <a:pt x="974" y="1"/>
                  </a:lnTo>
                  <a:lnTo>
                    <a:pt x="960" y="0"/>
                  </a:lnTo>
                  <a:lnTo>
                    <a:pt x="945" y="0"/>
                  </a:lnTo>
                  <a:lnTo>
                    <a:pt x="930" y="1"/>
                  </a:lnTo>
                  <a:lnTo>
                    <a:pt x="915" y="2"/>
                  </a:lnTo>
                  <a:lnTo>
                    <a:pt x="900" y="5"/>
                  </a:lnTo>
                  <a:lnTo>
                    <a:pt x="886" y="8"/>
                  </a:lnTo>
                  <a:lnTo>
                    <a:pt x="871" y="11"/>
                  </a:lnTo>
                  <a:lnTo>
                    <a:pt x="858" y="17"/>
                  </a:lnTo>
                  <a:lnTo>
                    <a:pt x="844" y="23"/>
                  </a:lnTo>
                  <a:lnTo>
                    <a:pt x="831" y="29"/>
                  </a:lnTo>
                  <a:lnTo>
                    <a:pt x="818" y="36"/>
                  </a:lnTo>
                  <a:lnTo>
                    <a:pt x="807" y="44"/>
                  </a:lnTo>
                  <a:lnTo>
                    <a:pt x="796" y="53"/>
                  </a:lnTo>
                  <a:lnTo>
                    <a:pt x="786" y="63"/>
                  </a:lnTo>
                  <a:lnTo>
                    <a:pt x="776" y="74"/>
                  </a:lnTo>
                  <a:lnTo>
                    <a:pt x="767" y="85"/>
                  </a:lnTo>
                  <a:lnTo>
                    <a:pt x="759" y="98"/>
                  </a:lnTo>
                  <a:lnTo>
                    <a:pt x="752" y="111"/>
                  </a:lnTo>
                  <a:lnTo>
                    <a:pt x="742" y="100"/>
                  </a:lnTo>
                  <a:lnTo>
                    <a:pt x="732" y="91"/>
                  </a:lnTo>
                  <a:lnTo>
                    <a:pt x="721" y="83"/>
                  </a:lnTo>
                  <a:lnTo>
                    <a:pt x="709" y="75"/>
                  </a:lnTo>
                  <a:lnTo>
                    <a:pt x="698" y="70"/>
                  </a:lnTo>
                  <a:lnTo>
                    <a:pt x="686" y="65"/>
                  </a:lnTo>
                  <a:lnTo>
                    <a:pt x="675" y="62"/>
                  </a:lnTo>
                  <a:lnTo>
                    <a:pt x="662" y="58"/>
                  </a:lnTo>
                  <a:lnTo>
                    <a:pt x="651" y="57"/>
                  </a:lnTo>
                  <a:lnTo>
                    <a:pt x="639" y="56"/>
                  </a:lnTo>
                  <a:lnTo>
                    <a:pt x="628" y="56"/>
                  </a:lnTo>
                  <a:lnTo>
                    <a:pt x="615" y="57"/>
                  </a:lnTo>
                  <a:lnTo>
                    <a:pt x="603" y="58"/>
                  </a:lnTo>
                  <a:lnTo>
                    <a:pt x="592" y="61"/>
                  </a:lnTo>
                  <a:lnTo>
                    <a:pt x="579" y="64"/>
                  </a:lnTo>
                  <a:lnTo>
                    <a:pt x="568" y="69"/>
                  </a:lnTo>
                  <a:lnTo>
                    <a:pt x="557" y="73"/>
                  </a:lnTo>
                  <a:lnTo>
                    <a:pt x="546" y="78"/>
                  </a:lnTo>
                  <a:lnTo>
                    <a:pt x="534" y="83"/>
                  </a:lnTo>
                  <a:lnTo>
                    <a:pt x="523" y="89"/>
                  </a:lnTo>
                  <a:lnTo>
                    <a:pt x="502" y="102"/>
                  </a:lnTo>
                  <a:lnTo>
                    <a:pt x="483" y="118"/>
                  </a:lnTo>
                  <a:lnTo>
                    <a:pt x="465" y="134"/>
                  </a:lnTo>
                  <a:lnTo>
                    <a:pt x="448" y="151"/>
                  </a:lnTo>
                  <a:lnTo>
                    <a:pt x="433" y="169"/>
                  </a:lnTo>
                  <a:lnTo>
                    <a:pt x="421" y="186"/>
                  </a:lnTo>
                  <a:close/>
                </a:path>
              </a:pathLst>
            </a:custGeom>
            <a:solidFill>
              <a:srgbClr val="E4B09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8" name="Freeform 86"/>
            <p:cNvSpPr>
              <a:spLocks/>
            </p:cNvSpPr>
            <p:nvPr/>
          </p:nvSpPr>
          <p:spPr bwMode="auto">
            <a:xfrm>
              <a:off x="4445" y="3609"/>
              <a:ext cx="34" cy="101"/>
            </a:xfrm>
            <a:custGeom>
              <a:avLst/>
              <a:gdLst>
                <a:gd name="T0" fmla="*/ 0 w 209"/>
                <a:gd name="T1" fmla="*/ 0 h 605"/>
                <a:gd name="T2" fmla="*/ 0 w 209"/>
                <a:gd name="T3" fmla="*/ 0 h 605"/>
                <a:gd name="T4" fmla="*/ 0 w 209"/>
                <a:gd name="T5" fmla="*/ 0 h 605"/>
                <a:gd name="T6" fmla="*/ 0 w 209"/>
                <a:gd name="T7" fmla="*/ 0 h 605"/>
                <a:gd name="T8" fmla="*/ 0 w 209"/>
                <a:gd name="T9" fmla="*/ 0 h 605"/>
                <a:gd name="T10" fmla="*/ 0 w 209"/>
                <a:gd name="T11" fmla="*/ 0 h 605"/>
                <a:gd name="T12" fmla="*/ 0 w 209"/>
                <a:gd name="T13" fmla="*/ 0 h 605"/>
                <a:gd name="T14" fmla="*/ 0 w 209"/>
                <a:gd name="T15" fmla="*/ 0 h 605"/>
                <a:gd name="T16" fmla="*/ 0 w 209"/>
                <a:gd name="T17" fmla="*/ 0 h 605"/>
                <a:gd name="T18" fmla="*/ 0 w 209"/>
                <a:gd name="T19" fmla="*/ 0 h 605"/>
                <a:gd name="T20" fmla="*/ 0 w 209"/>
                <a:gd name="T21" fmla="*/ 0 h 605"/>
                <a:gd name="T22" fmla="*/ 0 w 209"/>
                <a:gd name="T23" fmla="*/ 0 h 605"/>
                <a:gd name="T24" fmla="*/ 0 w 209"/>
                <a:gd name="T25" fmla="*/ 0 h 605"/>
                <a:gd name="T26" fmla="*/ 0 w 209"/>
                <a:gd name="T27" fmla="*/ 0 h 605"/>
                <a:gd name="T28" fmla="*/ 0 w 209"/>
                <a:gd name="T29" fmla="*/ 0 h 605"/>
                <a:gd name="T30" fmla="*/ 0 w 209"/>
                <a:gd name="T31" fmla="*/ 0 h 605"/>
                <a:gd name="T32" fmla="*/ 0 w 209"/>
                <a:gd name="T33" fmla="*/ 0 h 605"/>
                <a:gd name="T34" fmla="*/ 0 w 209"/>
                <a:gd name="T35" fmla="*/ 0 h 605"/>
                <a:gd name="T36" fmla="*/ 0 w 209"/>
                <a:gd name="T37" fmla="*/ 0 h 605"/>
                <a:gd name="T38" fmla="*/ 0 w 209"/>
                <a:gd name="T39" fmla="*/ 0 h 605"/>
                <a:gd name="T40" fmla="*/ 0 w 209"/>
                <a:gd name="T41" fmla="*/ 0 h 605"/>
                <a:gd name="T42" fmla="*/ 0 w 209"/>
                <a:gd name="T43" fmla="*/ 0 h 605"/>
                <a:gd name="T44" fmla="*/ 0 w 209"/>
                <a:gd name="T45" fmla="*/ 0 h 605"/>
                <a:gd name="T46" fmla="*/ 0 w 209"/>
                <a:gd name="T47" fmla="*/ 0 h 605"/>
                <a:gd name="T48" fmla="*/ 0 w 209"/>
                <a:gd name="T49" fmla="*/ 0 h 605"/>
                <a:gd name="T50" fmla="*/ 0 w 209"/>
                <a:gd name="T51" fmla="*/ 0 h 605"/>
                <a:gd name="T52" fmla="*/ 0 w 209"/>
                <a:gd name="T53" fmla="*/ 0 h 605"/>
                <a:gd name="T54" fmla="*/ 0 w 209"/>
                <a:gd name="T55" fmla="*/ 0 h 605"/>
                <a:gd name="T56" fmla="*/ 0 w 209"/>
                <a:gd name="T57" fmla="*/ 0 h 605"/>
                <a:gd name="T58" fmla="*/ 0 w 209"/>
                <a:gd name="T59" fmla="*/ 0 h 605"/>
                <a:gd name="T60" fmla="*/ 0 w 209"/>
                <a:gd name="T61" fmla="*/ 0 h 605"/>
                <a:gd name="T62" fmla="*/ 0 w 209"/>
                <a:gd name="T63" fmla="*/ 0 h 605"/>
                <a:gd name="T64" fmla="*/ 0 w 209"/>
                <a:gd name="T65" fmla="*/ 0 h 605"/>
                <a:gd name="T66" fmla="*/ 0 w 209"/>
                <a:gd name="T67" fmla="*/ 0 h 605"/>
                <a:gd name="T68" fmla="*/ 0 w 209"/>
                <a:gd name="T69" fmla="*/ 0 h 605"/>
                <a:gd name="T70" fmla="*/ 0 w 209"/>
                <a:gd name="T71" fmla="*/ 0 h 605"/>
                <a:gd name="T72" fmla="*/ 0 w 209"/>
                <a:gd name="T73" fmla="*/ 0 h 605"/>
                <a:gd name="T74" fmla="*/ 0 w 209"/>
                <a:gd name="T75" fmla="*/ 0 h 605"/>
                <a:gd name="T76" fmla="*/ 0 w 209"/>
                <a:gd name="T77" fmla="*/ 0 h 605"/>
                <a:gd name="T78" fmla="*/ 0 w 209"/>
                <a:gd name="T79" fmla="*/ 0 h 605"/>
                <a:gd name="T80" fmla="*/ 0 w 209"/>
                <a:gd name="T81" fmla="*/ 0 h 605"/>
                <a:gd name="T82" fmla="*/ 0 w 209"/>
                <a:gd name="T83" fmla="*/ 0 h 605"/>
                <a:gd name="T84" fmla="*/ 0 w 209"/>
                <a:gd name="T85" fmla="*/ 0 h 605"/>
                <a:gd name="T86" fmla="*/ 0 w 209"/>
                <a:gd name="T87" fmla="*/ 0 h 605"/>
                <a:gd name="T88" fmla="*/ 0 w 209"/>
                <a:gd name="T89" fmla="*/ 0 h 605"/>
                <a:gd name="T90" fmla="*/ 0 w 209"/>
                <a:gd name="T91" fmla="*/ 0 h 605"/>
                <a:gd name="T92" fmla="*/ 0 w 209"/>
                <a:gd name="T93" fmla="*/ 0 h 60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9"/>
                <a:gd name="T142" fmla="*/ 0 h 605"/>
                <a:gd name="T143" fmla="*/ 209 w 209"/>
                <a:gd name="T144" fmla="*/ 605 h 60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9" h="605">
                  <a:moveTo>
                    <a:pt x="209" y="605"/>
                  </a:moveTo>
                  <a:lnTo>
                    <a:pt x="201" y="586"/>
                  </a:lnTo>
                  <a:lnTo>
                    <a:pt x="179" y="536"/>
                  </a:lnTo>
                  <a:lnTo>
                    <a:pt x="164" y="501"/>
                  </a:lnTo>
                  <a:lnTo>
                    <a:pt x="148" y="461"/>
                  </a:lnTo>
                  <a:lnTo>
                    <a:pt x="131" y="417"/>
                  </a:lnTo>
                  <a:lnTo>
                    <a:pt x="115" y="370"/>
                  </a:lnTo>
                  <a:lnTo>
                    <a:pt x="98" y="320"/>
                  </a:lnTo>
                  <a:lnTo>
                    <a:pt x="81" y="270"/>
                  </a:lnTo>
                  <a:lnTo>
                    <a:pt x="66" y="219"/>
                  </a:lnTo>
                  <a:lnTo>
                    <a:pt x="54" y="170"/>
                  </a:lnTo>
                  <a:lnTo>
                    <a:pt x="48" y="145"/>
                  </a:lnTo>
                  <a:lnTo>
                    <a:pt x="44" y="121"/>
                  </a:lnTo>
                  <a:lnTo>
                    <a:pt x="39" y="99"/>
                  </a:lnTo>
                  <a:lnTo>
                    <a:pt x="37" y="78"/>
                  </a:lnTo>
                  <a:lnTo>
                    <a:pt x="35" y="56"/>
                  </a:lnTo>
                  <a:lnTo>
                    <a:pt x="34" y="36"/>
                  </a:lnTo>
                  <a:lnTo>
                    <a:pt x="34" y="18"/>
                  </a:lnTo>
                  <a:lnTo>
                    <a:pt x="35" y="0"/>
                  </a:lnTo>
                  <a:lnTo>
                    <a:pt x="34" y="2"/>
                  </a:lnTo>
                  <a:lnTo>
                    <a:pt x="29" y="9"/>
                  </a:lnTo>
                  <a:lnTo>
                    <a:pt x="22" y="20"/>
                  </a:lnTo>
                  <a:lnTo>
                    <a:pt x="16" y="36"/>
                  </a:lnTo>
                  <a:lnTo>
                    <a:pt x="12" y="46"/>
                  </a:lnTo>
                  <a:lnTo>
                    <a:pt x="9" y="56"/>
                  </a:lnTo>
                  <a:lnTo>
                    <a:pt x="7" y="69"/>
                  </a:lnTo>
                  <a:lnTo>
                    <a:pt x="4" y="81"/>
                  </a:lnTo>
                  <a:lnTo>
                    <a:pt x="2" y="96"/>
                  </a:lnTo>
                  <a:lnTo>
                    <a:pt x="0" y="111"/>
                  </a:lnTo>
                  <a:lnTo>
                    <a:pt x="0" y="128"/>
                  </a:lnTo>
                  <a:lnTo>
                    <a:pt x="0" y="146"/>
                  </a:lnTo>
                  <a:lnTo>
                    <a:pt x="1" y="165"/>
                  </a:lnTo>
                  <a:lnTo>
                    <a:pt x="2" y="185"/>
                  </a:lnTo>
                  <a:lnTo>
                    <a:pt x="6" y="207"/>
                  </a:lnTo>
                  <a:lnTo>
                    <a:pt x="10" y="230"/>
                  </a:lnTo>
                  <a:lnTo>
                    <a:pt x="17" y="254"/>
                  </a:lnTo>
                  <a:lnTo>
                    <a:pt x="24" y="280"/>
                  </a:lnTo>
                  <a:lnTo>
                    <a:pt x="34" y="307"/>
                  </a:lnTo>
                  <a:lnTo>
                    <a:pt x="44" y="335"/>
                  </a:lnTo>
                  <a:lnTo>
                    <a:pt x="57" y="364"/>
                  </a:lnTo>
                  <a:lnTo>
                    <a:pt x="72" y="394"/>
                  </a:lnTo>
                  <a:lnTo>
                    <a:pt x="89" y="426"/>
                  </a:lnTo>
                  <a:lnTo>
                    <a:pt x="108" y="459"/>
                  </a:lnTo>
                  <a:lnTo>
                    <a:pt x="129" y="494"/>
                  </a:lnTo>
                  <a:lnTo>
                    <a:pt x="153" y="529"/>
                  </a:lnTo>
                  <a:lnTo>
                    <a:pt x="180" y="567"/>
                  </a:lnTo>
                  <a:lnTo>
                    <a:pt x="209" y="605"/>
                  </a:lnTo>
                  <a:close/>
                </a:path>
              </a:pathLst>
            </a:custGeom>
            <a:solidFill>
              <a:srgbClr val="D5957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39" name="Freeform 87"/>
            <p:cNvSpPr>
              <a:spLocks/>
            </p:cNvSpPr>
            <p:nvPr/>
          </p:nvSpPr>
          <p:spPr bwMode="auto">
            <a:xfrm>
              <a:off x="4503" y="3593"/>
              <a:ext cx="47" cy="128"/>
            </a:xfrm>
            <a:custGeom>
              <a:avLst/>
              <a:gdLst>
                <a:gd name="T0" fmla="*/ 0 w 277"/>
                <a:gd name="T1" fmla="*/ 0 h 768"/>
                <a:gd name="T2" fmla="*/ 0 w 277"/>
                <a:gd name="T3" fmla="*/ 0 h 768"/>
                <a:gd name="T4" fmla="*/ 0 w 277"/>
                <a:gd name="T5" fmla="*/ 0 h 768"/>
                <a:gd name="T6" fmla="*/ 0 w 277"/>
                <a:gd name="T7" fmla="*/ 0 h 768"/>
                <a:gd name="T8" fmla="*/ 0 w 277"/>
                <a:gd name="T9" fmla="*/ 0 h 768"/>
                <a:gd name="T10" fmla="*/ 0 w 277"/>
                <a:gd name="T11" fmla="*/ 0 h 768"/>
                <a:gd name="T12" fmla="*/ 0 w 277"/>
                <a:gd name="T13" fmla="*/ 0 h 768"/>
                <a:gd name="T14" fmla="*/ 0 w 277"/>
                <a:gd name="T15" fmla="*/ 0 h 768"/>
                <a:gd name="T16" fmla="*/ 0 w 277"/>
                <a:gd name="T17" fmla="*/ 0 h 768"/>
                <a:gd name="T18" fmla="*/ 0 w 277"/>
                <a:gd name="T19" fmla="*/ 0 h 768"/>
                <a:gd name="T20" fmla="*/ 0 w 277"/>
                <a:gd name="T21" fmla="*/ 0 h 768"/>
                <a:gd name="T22" fmla="*/ 0 w 277"/>
                <a:gd name="T23" fmla="*/ 0 h 768"/>
                <a:gd name="T24" fmla="*/ 0 w 277"/>
                <a:gd name="T25" fmla="*/ 0 h 768"/>
                <a:gd name="T26" fmla="*/ 0 w 277"/>
                <a:gd name="T27" fmla="*/ 0 h 768"/>
                <a:gd name="T28" fmla="*/ 0 w 277"/>
                <a:gd name="T29" fmla="*/ 0 h 768"/>
                <a:gd name="T30" fmla="*/ 0 w 277"/>
                <a:gd name="T31" fmla="*/ 0 h 768"/>
                <a:gd name="T32" fmla="*/ 0 w 277"/>
                <a:gd name="T33" fmla="*/ 0 h 768"/>
                <a:gd name="T34" fmla="*/ 0 w 277"/>
                <a:gd name="T35" fmla="*/ 0 h 768"/>
                <a:gd name="T36" fmla="*/ 0 w 277"/>
                <a:gd name="T37" fmla="*/ 0 h 768"/>
                <a:gd name="T38" fmla="*/ 0 w 277"/>
                <a:gd name="T39" fmla="*/ 0 h 768"/>
                <a:gd name="T40" fmla="*/ 0 w 277"/>
                <a:gd name="T41" fmla="*/ 0 h 768"/>
                <a:gd name="T42" fmla="*/ 0 w 277"/>
                <a:gd name="T43" fmla="*/ 0 h 768"/>
                <a:gd name="T44" fmla="*/ 0 w 277"/>
                <a:gd name="T45" fmla="*/ 0 h 768"/>
                <a:gd name="T46" fmla="*/ 0 w 277"/>
                <a:gd name="T47" fmla="*/ 0 h 768"/>
                <a:gd name="T48" fmla="*/ 0 w 277"/>
                <a:gd name="T49" fmla="*/ 0 h 768"/>
                <a:gd name="T50" fmla="*/ 0 w 277"/>
                <a:gd name="T51" fmla="*/ 0 h 768"/>
                <a:gd name="T52" fmla="*/ 0 w 277"/>
                <a:gd name="T53" fmla="*/ 0 h 768"/>
                <a:gd name="T54" fmla="*/ 0 w 277"/>
                <a:gd name="T55" fmla="*/ 0 h 768"/>
                <a:gd name="T56" fmla="*/ 0 w 277"/>
                <a:gd name="T57" fmla="*/ 0 h 768"/>
                <a:gd name="T58" fmla="*/ 0 w 277"/>
                <a:gd name="T59" fmla="*/ 0 h 768"/>
                <a:gd name="T60" fmla="*/ 0 w 277"/>
                <a:gd name="T61" fmla="*/ 0 h 768"/>
                <a:gd name="T62" fmla="*/ 0 w 277"/>
                <a:gd name="T63" fmla="*/ 0 h 768"/>
                <a:gd name="T64" fmla="*/ 0 w 277"/>
                <a:gd name="T65" fmla="*/ 0 h 768"/>
                <a:gd name="T66" fmla="*/ 0 w 277"/>
                <a:gd name="T67" fmla="*/ 0 h 768"/>
                <a:gd name="T68" fmla="*/ 0 w 277"/>
                <a:gd name="T69" fmla="*/ 0 h 768"/>
                <a:gd name="T70" fmla="*/ 0 w 277"/>
                <a:gd name="T71" fmla="*/ 0 h 76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7"/>
                <a:gd name="T109" fmla="*/ 0 h 768"/>
                <a:gd name="T110" fmla="*/ 277 w 277"/>
                <a:gd name="T111" fmla="*/ 768 h 76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7" h="768">
                  <a:moveTo>
                    <a:pt x="99" y="0"/>
                  </a:moveTo>
                  <a:lnTo>
                    <a:pt x="98" y="10"/>
                  </a:lnTo>
                  <a:lnTo>
                    <a:pt x="96" y="39"/>
                  </a:lnTo>
                  <a:lnTo>
                    <a:pt x="94" y="81"/>
                  </a:lnTo>
                  <a:lnTo>
                    <a:pt x="92" y="136"/>
                  </a:lnTo>
                  <a:lnTo>
                    <a:pt x="89" y="200"/>
                  </a:lnTo>
                  <a:lnTo>
                    <a:pt x="89" y="271"/>
                  </a:lnTo>
                  <a:lnTo>
                    <a:pt x="89" y="308"/>
                  </a:lnTo>
                  <a:lnTo>
                    <a:pt x="90" y="345"/>
                  </a:lnTo>
                  <a:lnTo>
                    <a:pt x="92" y="382"/>
                  </a:lnTo>
                  <a:lnTo>
                    <a:pt x="94" y="419"/>
                  </a:lnTo>
                  <a:lnTo>
                    <a:pt x="97" y="455"/>
                  </a:lnTo>
                  <a:lnTo>
                    <a:pt x="101" y="491"/>
                  </a:lnTo>
                  <a:lnTo>
                    <a:pt x="105" y="525"/>
                  </a:lnTo>
                  <a:lnTo>
                    <a:pt x="111" y="557"/>
                  </a:lnTo>
                  <a:lnTo>
                    <a:pt x="117" y="588"/>
                  </a:lnTo>
                  <a:lnTo>
                    <a:pt x="125" y="615"/>
                  </a:lnTo>
                  <a:lnTo>
                    <a:pt x="133" y="640"/>
                  </a:lnTo>
                  <a:lnTo>
                    <a:pt x="143" y="662"/>
                  </a:lnTo>
                  <a:lnTo>
                    <a:pt x="154" y="680"/>
                  </a:lnTo>
                  <a:lnTo>
                    <a:pt x="168" y="694"/>
                  </a:lnTo>
                  <a:lnTo>
                    <a:pt x="181" y="704"/>
                  </a:lnTo>
                  <a:lnTo>
                    <a:pt x="197" y="710"/>
                  </a:lnTo>
                  <a:lnTo>
                    <a:pt x="215" y="710"/>
                  </a:lnTo>
                  <a:lnTo>
                    <a:pt x="234" y="706"/>
                  </a:lnTo>
                  <a:lnTo>
                    <a:pt x="254" y="694"/>
                  </a:lnTo>
                  <a:lnTo>
                    <a:pt x="277" y="677"/>
                  </a:lnTo>
                  <a:lnTo>
                    <a:pt x="270" y="689"/>
                  </a:lnTo>
                  <a:lnTo>
                    <a:pt x="251" y="715"/>
                  </a:lnTo>
                  <a:lnTo>
                    <a:pt x="238" y="729"/>
                  </a:lnTo>
                  <a:lnTo>
                    <a:pt x="223" y="743"/>
                  </a:lnTo>
                  <a:lnTo>
                    <a:pt x="214" y="749"/>
                  </a:lnTo>
                  <a:lnTo>
                    <a:pt x="205" y="755"/>
                  </a:lnTo>
                  <a:lnTo>
                    <a:pt x="196" y="761"/>
                  </a:lnTo>
                  <a:lnTo>
                    <a:pt x="187" y="764"/>
                  </a:lnTo>
                  <a:lnTo>
                    <a:pt x="177" y="767"/>
                  </a:lnTo>
                  <a:lnTo>
                    <a:pt x="168" y="768"/>
                  </a:lnTo>
                  <a:lnTo>
                    <a:pt x="158" y="768"/>
                  </a:lnTo>
                  <a:lnTo>
                    <a:pt x="148" y="767"/>
                  </a:lnTo>
                  <a:lnTo>
                    <a:pt x="137" y="764"/>
                  </a:lnTo>
                  <a:lnTo>
                    <a:pt x="126" y="758"/>
                  </a:lnTo>
                  <a:lnTo>
                    <a:pt x="116" y="750"/>
                  </a:lnTo>
                  <a:lnTo>
                    <a:pt x="105" y="740"/>
                  </a:lnTo>
                  <a:lnTo>
                    <a:pt x="95" y="728"/>
                  </a:lnTo>
                  <a:lnTo>
                    <a:pt x="85" y="712"/>
                  </a:lnTo>
                  <a:lnTo>
                    <a:pt x="75" y="694"/>
                  </a:lnTo>
                  <a:lnTo>
                    <a:pt x="65" y="674"/>
                  </a:lnTo>
                  <a:lnTo>
                    <a:pt x="55" y="649"/>
                  </a:lnTo>
                  <a:lnTo>
                    <a:pt x="46" y="621"/>
                  </a:lnTo>
                  <a:lnTo>
                    <a:pt x="37" y="590"/>
                  </a:lnTo>
                  <a:lnTo>
                    <a:pt x="28" y="555"/>
                  </a:lnTo>
                  <a:lnTo>
                    <a:pt x="20" y="520"/>
                  </a:lnTo>
                  <a:lnTo>
                    <a:pt x="13" y="487"/>
                  </a:lnTo>
                  <a:lnTo>
                    <a:pt x="9" y="454"/>
                  </a:lnTo>
                  <a:lnTo>
                    <a:pt x="4" y="423"/>
                  </a:lnTo>
                  <a:lnTo>
                    <a:pt x="2" y="392"/>
                  </a:lnTo>
                  <a:lnTo>
                    <a:pt x="1" y="363"/>
                  </a:lnTo>
                  <a:lnTo>
                    <a:pt x="0" y="335"/>
                  </a:lnTo>
                  <a:lnTo>
                    <a:pt x="1" y="308"/>
                  </a:lnTo>
                  <a:lnTo>
                    <a:pt x="2" y="282"/>
                  </a:lnTo>
                  <a:lnTo>
                    <a:pt x="4" y="259"/>
                  </a:lnTo>
                  <a:lnTo>
                    <a:pt x="6" y="235"/>
                  </a:lnTo>
                  <a:lnTo>
                    <a:pt x="10" y="213"/>
                  </a:lnTo>
                  <a:lnTo>
                    <a:pt x="14" y="191"/>
                  </a:lnTo>
                  <a:lnTo>
                    <a:pt x="19" y="172"/>
                  </a:lnTo>
                  <a:lnTo>
                    <a:pt x="24" y="153"/>
                  </a:lnTo>
                  <a:lnTo>
                    <a:pt x="29" y="135"/>
                  </a:lnTo>
                  <a:lnTo>
                    <a:pt x="41" y="104"/>
                  </a:lnTo>
                  <a:lnTo>
                    <a:pt x="52" y="76"/>
                  </a:lnTo>
                  <a:lnTo>
                    <a:pt x="65" y="53"/>
                  </a:lnTo>
                  <a:lnTo>
                    <a:pt x="75" y="34"/>
                  </a:lnTo>
                  <a:lnTo>
                    <a:pt x="93" y="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D5957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0" name="Freeform 88"/>
            <p:cNvSpPr>
              <a:spLocks/>
            </p:cNvSpPr>
            <p:nvPr/>
          </p:nvSpPr>
          <p:spPr bwMode="auto">
            <a:xfrm>
              <a:off x="4211" y="3283"/>
              <a:ext cx="53" cy="54"/>
            </a:xfrm>
            <a:custGeom>
              <a:avLst/>
              <a:gdLst>
                <a:gd name="T0" fmla="*/ 0 w 321"/>
                <a:gd name="T1" fmla="*/ 0 h 321"/>
                <a:gd name="T2" fmla="*/ 0 w 321"/>
                <a:gd name="T3" fmla="*/ 0 h 321"/>
                <a:gd name="T4" fmla="*/ 0 w 321"/>
                <a:gd name="T5" fmla="*/ 0 h 321"/>
                <a:gd name="T6" fmla="*/ 0 w 321"/>
                <a:gd name="T7" fmla="*/ 0 h 321"/>
                <a:gd name="T8" fmla="*/ 0 w 321"/>
                <a:gd name="T9" fmla="*/ 0 h 321"/>
                <a:gd name="T10" fmla="*/ 0 w 321"/>
                <a:gd name="T11" fmla="*/ 0 h 321"/>
                <a:gd name="T12" fmla="*/ 0 w 321"/>
                <a:gd name="T13" fmla="*/ 0 h 321"/>
                <a:gd name="T14" fmla="*/ 0 w 321"/>
                <a:gd name="T15" fmla="*/ 0 h 321"/>
                <a:gd name="T16" fmla="*/ 0 w 321"/>
                <a:gd name="T17" fmla="*/ 0 h 321"/>
                <a:gd name="T18" fmla="*/ 0 w 321"/>
                <a:gd name="T19" fmla="*/ 0 h 321"/>
                <a:gd name="T20" fmla="*/ 0 w 321"/>
                <a:gd name="T21" fmla="*/ 0 h 321"/>
                <a:gd name="T22" fmla="*/ 0 w 321"/>
                <a:gd name="T23" fmla="*/ 0 h 321"/>
                <a:gd name="T24" fmla="*/ 0 w 321"/>
                <a:gd name="T25" fmla="*/ 0 h 321"/>
                <a:gd name="T26" fmla="*/ 0 w 321"/>
                <a:gd name="T27" fmla="*/ 0 h 321"/>
                <a:gd name="T28" fmla="*/ 0 w 321"/>
                <a:gd name="T29" fmla="*/ 0 h 321"/>
                <a:gd name="T30" fmla="*/ 0 w 321"/>
                <a:gd name="T31" fmla="*/ 0 h 321"/>
                <a:gd name="T32" fmla="*/ 0 w 321"/>
                <a:gd name="T33" fmla="*/ 0 h 321"/>
                <a:gd name="T34" fmla="*/ 0 w 321"/>
                <a:gd name="T35" fmla="*/ 0 h 321"/>
                <a:gd name="T36" fmla="*/ 0 w 321"/>
                <a:gd name="T37" fmla="*/ 0 h 321"/>
                <a:gd name="T38" fmla="*/ 0 w 321"/>
                <a:gd name="T39" fmla="*/ 0 h 321"/>
                <a:gd name="T40" fmla="*/ 0 w 321"/>
                <a:gd name="T41" fmla="*/ 0 h 321"/>
                <a:gd name="T42" fmla="*/ 0 w 321"/>
                <a:gd name="T43" fmla="*/ 0 h 321"/>
                <a:gd name="T44" fmla="*/ 0 w 321"/>
                <a:gd name="T45" fmla="*/ 0 h 321"/>
                <a:gd name="T46" fmla="*/ 0 w 321"/>
                <a:gd name="T47" fmla="*/ 0 h 321"/>
                <a:gd name="T48" fmla="*/ 0 w 321"/>
                <a:gd name="T49" fmla="*/ 0 h 321"/>
                <a:gd name="T50" fmla="*/ 0 w 321"/>
                <a:gd name="T51" fmla="*/ 0 h 321"/>
                <a:gd name="T52" fmla="*/ 0 w 321"/>
                <a:gd name="T53" fmla="*/ 0 h 321"/>
                <a:gd name="T54" fmla="*/ 0 w 321"/>
                <a:gd name="T55" fmla="*/ 0 h 321"/>
                <a:gd name="T56" fmla="*/ 0 w 321"/>
                <a:gd name="T57" fmla="*/ 0 h 321"/>
                <a:gd name="T58" fmla="*/ 0 w 321"/>
                <a:gd name="T59" fmla="*/ 0 h 321"/>
                <a:gd name="T60" fmla="*/ 0 w 321"/>
                <a:gd name="T61" fmla="*/ 0 h 321"/>
                <a:gd name="T62" fmla="*/ 0 w 321"/>
                <a:gd name="T63" fmla="*/ 0 h 32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1"/>
                <a:gd name="T97" fmla="*/ 0 h 321"/>
                <a:gd name="T98" fmla="*/ 321 w 321"/>
                <a:gd name="T99" fmla="*/ 321 h 32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1" h="321">
                  <a:moveTo>
                    <a:pt x="321" y="161"/>
                  </a:moveTo>
                  <a:lnTo>
                    <a:pt x="320" y="177"/>
                  </a:lnTo>
                  <a:lnTo>
                    <a:pt x="317" y="193"/>
                  </a:lnTo>
                  <a:lnTo>
                    <a:pt x="314" y="209"/>
                  </a:lnTo>
                  <a:lnTo>
                    <a:pt x="308" y="223"/>
                  </a:lnTo>
                  <a:lnTo>
                    <a:pt x="302" y="237"/>
                  </a:lnTo>
                  <a:lnTo>
                    <a:pt x="294" y="250"/>
                  </a:lnTo>
                  <a:lnTo>
                    <a:pt x="285" y="263"/>
                  </a:lnTo>
                  <a:lnTo>
                    <a:pt x="274" y="274"/>
                  </a:lnTo>
                  <a:lnTo>
                    <a:pt x="262" y="284"/>
                  </a:lnTo>
                  <a:lnTo>
                    <a:pt x="250" y="294"/>
                  </a:lnTo>
                  <a:lnTo>
                    <a:pt x="236" y="302"/>
                  </a:lnTo>
                  <a:lnTo>
                    <a:pt x="223" y="309"/>
                  </a:lnTo>
                  <a:lnTo>
                    <a:pt x="208" y="314"/>
                  </a:lnTo>
                  <a:lnTo>
                    <a:pt x="193" y="318"/>
                  </a:lnTo>
                  <a:lnTo>
                    <a:pt x="177" y="320"/>
                  </a:lnTo>
                  <a:lnTo>
                    <a:pt x="160" y="321"/>
                  </a:lnTo>
                  <a:lnTo>
                    <a:pt x="144" y="320"/>
                  </a:lnTo>
                  <a:lnTo>
                    <a:pt x="128" y="318"/>
                  </a:lnTo>
                  <a:lnTo>
                    <a:pt x="113" y="314"/>
                  </a:lnTo>
                  <a:lnTo>
                    <a:pt x="98" y="309"/>
                  </a:lnTo>
                  <a:lnTo>
                    <a:pt x="84" y="302"/>
                  </a:lnTo>
                  <a:lnTo>
                    <a:pt x="70" y="294"/>
                  </a:lnTo>
                  <a:lnTo>
                    <a:pt x="58" y="284"/>
                  </a:lnTo>
                  <a:lnTo>
                    <a:pt x="47" y="274"/>
                  </a:lnTo>
                  <a:lnTo>
                    <a:pt x="37" y="263"/>
                  </a:lnTo>
                  <a:lnTo>
                    <a:pt x="28" y="250"/>
                  </a:lnTo>
                  <a:lnTo>
                    <a:pt x="19" y="237"/>
                  </a:lnTo>
                  <a:lnTo>
                    <a:pt x="12" y="223"/>
                  </a:lnTo>
                  <a:lnTo>
                    <a:pt x="7" y="209"/>
                  </a:lnTo>
                  <a:lnTo>
                    <a:pt x="3" y="193"/>
                  </a:lnTo>
                  <a:lnTo>
                    <a:pt x="1" y="177"/>
                  </a:lnTo>
                  <a:lnTo>
                    <a:pt x="0" y="161"/>
                  </a:lnTo>
                  <a:lnTo>
                    <a:pt x="1" y="144"/>
                  </a:lnTo>
                  <a:lnTo>
                    <a:pt x="3" y="128"/>
                  </a:lnTo>
                  <a:lnTo>
                    <a:pt x="7" y="113"/>
                  </a:lnTo>
                  <a:lnTo>
                    <a:pt x="12" y="98"/>
                  </a:lnTo>
                  <a:lnTo>
                    <a:pt x="19" y="84"/>
                  </a:lnTo>
                  <a:lnTo>
                    <a:pt x="28" y="71"/>
                  </a:lnTo>
                  <a:lnTo>
                    <a:pt x="37" y="58"/>
                  </a:lnTo>
                  <a:lnTo>
                    <a:pt x="47" y="47"/>
                  </a:lnTo>
                  <a:lnTo>
                    <a:pt x="58" y="37"/>
                  </a:lnTo>
                  <a:lnTo>
                    <a:pt x="70" y="28"/>
                  </a:lnTo>
                  <a:lnTo>
                    <a:pt x="84" y="19"/>
                  </a:lnTo>
                  <a:lnTo>
                    <a:pt x="98" y="12"/>
                  </a:lnTo>
                  <a:lnTo>
                    <a:pt x="113" y="8"/>
                  </a:lnTo>
                  <a:lnTo>
                    <a:pt x="128" y="3"/>
                  </a:lnTo>
                  <a:lnTo>
                    <a:pt x="144" y="1"/>
                  </a:lnTo>
                  <a:lnTo>
                    <a:pt x="160" y="0"/>
                  </a:lnTo>
                  <a:lnTo>
                    <a:pt x="177" y="1"/>
                  </a:lnTo>
                  <a:lnTo>
                    <a:pt x="193" y="3"/>
                  </a:lnTo>
                  <a:lnTo>
                    <a:pt x="208" y="8"/>
                  </a:lnTo>
                  <a:lnTo>
                    <a:pt x="223" y="12"/>
                  </a:lnTo>
                  <a:lnTo>
                    <a:pt x="236" y="19"/>
                  </a:lnTo>
                  <a:lnTo>
                    <a:pt x="250" y="28"/>
                  </a:lnTo>
                  <a:lnTo>
                    <a:pt x="262" y="37"/>
                  </a:lnTo>
                  <a:lnTo>
                    <a:pt x="274" y="47"/>
                  </a:lnTo>
                  <a:lnTo>
                    <a:pt x="285" y="58"/>
                  </a:lnTo>
                  <a:lnTo>
                    <a:pt x="294" y="71"/>
                  </a:lnTo>
                  <a:lnTo>
                    <a:pt x="302" y="84"/>
                  </a:lnTo>
                  <a:lnTo>
                    <a:pt x="308" y="98"/>
                  </a:lnTo>
                  <a:lnTo>
                    <a:pt x="314" y="113"/>
                  </a:lnTo>
                  <a:lnTo>
                    <a:pt x="317" y="128"/>
                  </a:lnTo>
                  <a:lnTo>
                    <a:pt x="320" y="144"/>
                  </a:lnTo>
                  <a:lnTo>
                    <a:pt x="321" y="1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1" name="Freeform 89"/>
            <p:cNvSpPr>
              <a:spLocks/>
            </p:cNvSpPr>
            <p:nvPr/>
          </p:nvSpPr>
          <p:spPr bwMode="auto">
            <a:xfrm>
              <a:off x="3346" y="3230"/>
              <a:ext cx="443" cy="525"/>
            </a:xfrm>
            <a:custGeom>
              <a:avLst/>
              <a:gdLst>
                <a:gd name="T0" fmla="*/ 0 w 2658"/>
                <a:gd name="T1" fmla="*/ 0 h 3149"/>
                <a:gd name="T2" fmla="*/ 0 w 2658"/>
                <a:gd name="T3" fmla="*/ 0 h 3149"/>
                <a:gd name="T4" fmla="*/ 0 w 2658"/>
                <a:gd name="T5" fmla="*/ 0 h 3149"/>
                <a:gd name="T6" fmla="*/ 0 w 2658"/>
                <a:gd name="T7" fmla="*/ 0 h 3149"/>
                <a:gd name="T8" fmla="*/ 0 w 2658"/>
                <a:gd name="T9" fmla="*/ 0 h 3149"/>
                <a:gd name="T10" fmla="*/ 0 w 2658"/>
                <a:gd name="T11" fmla="*/ 0 h 3149"/>
                <a:gd name="T12" fmla="*/ 0 w 2658"/>
                <a:gd name="T13" fmla="*/ 0 h 3149"/>
                <a:gd name="T14" fmla="*/ 0 w 2658"/>
                <a:gd name="T15" fmla="*/ 0 h 3149"/>
                <a:gd name="T16" fmla="*/ 0 w 2658"/>
                <a:gd name="T17" fmla="*/ 0 h 3149"/>
                <a:gd name="T18" fmla="*/ 0 w 2658"/>
                <a:gd name="T19" fmla="*/ 0 h 3149"/>
                <a:gd name="T20" fmla="*/ 0 w 2658"/>
                <a:gd name="T21" fmla="*/ 0 h 3149"/>
                <a:gd name="T22" fmla="*/ 0 w 2658"/>
                <a:gd name="T23" fmla="*/ 0 h 3149"/>
                <a:gd name="T24" fmla="*/ 0 w 2658"/>
                <a:gd name="T25" fmla="*/ 0 h 3149"/>
                <a:gd name="T26" fmla="*/ 0 w 2658"/>
                <a:gd name="T27" fmla="*/ 0 h 3149"/>
                <a:gd name="T28" fmla="*/ 0 w 2658"/>
                <a:gd name="T29" fmla="*/ 0 h 3149"/>
                <a:gd name="T30" fmla="*/ 0 w 2658"/>
                <a:gd name="T31" fmla="*/ 0 h 3149"/>
                <a:gd name="T32" fmla="*/ 0 w 2658"/>
                <a:gd name="T33" fmla="*/ 0 h 3149"/>
                <a:gd name="T34" fmla="*/ 0 w 2658"/>
                <a:gd name="T35" fmla="*/ 0 h 3149"/>
                <a:gd name="T36" fmla="*/ 0 w 2658"/>
                <a:gd name="T37" fmla="*/ 0 h 3149"/>
                <a:gd name="T38" fmla="*/ 0 w 2658"/>
                <a:gd name="T39" fmla="*/ 0 h 3149"/>
                <a:gd name="T40" fmla="*/ 0 w 2658"/>
                <a:gd name="T41" fmla="*/ 0 h 3149"/>
                <a:gd name="T42" fmla="*/ 0 w 2658"/>
                <a:gd name="T43" fmla="*/ 0 h 3149"/>
                <a:gd name="T44" fmla="*/ 0 w 2658"/>
                <a:gd name="T45" fmla="*/ 0 h 3149"/>
                <a:gd name="T46" fmla="*/ 0 w 2658"/>
                <a:gd name="T47" fmla="*/ 0 h 3149"/>
                <a:gd name="T48" fmla="*/ 0 w 2658"/>
                <a:gd name="T49" fmla="*/ 0 h 3149"/>
                <a:gd name="T50" fmla="*/ 0 w 2658"/>
                <a:gd name="T51" fmla="*/ 0 h 3149"/>
                <a:gd name="T52" fmla="*/ 0 w 2658"/>
                <a:gd name="T53" fmla="*/ 0 h 3149"/>
                <a:gd name="T54" fmla="*/ 0 w 2658"/>
                <a:gd name="T55" fmla="*/ 0 h 3149"/>
                <a:gd name="T56" fmla="*/ 0 w 2658"/>
                <a:gd name="T57" fmla="*/ 0 h 3149"/>
                <a:gd name="T58" fmla="*/ 0 w 2658"/>
                <a:gd name="T59" fmla="*/ 0 h 3149"/>
                <a:gd name="T60" fmla="*/ 0 w 2658"/>
                <a:gd name="T61" fmla="*/ 0 h 3149"/>
                <a:gd name="T62" fmla="*/ 0 w 2658"/>
                <a:gd name="T63" fmla="*/ 0 h 3149"/>
                <a:gd name="T64" fmla="*/ 0 w 2658"/>
                <a:gd name="T65" fmla="*/ 0 h 3149"/>
                <a:gd name="T66" fmla="*/ 0 w 2658"/>
                <a:gd name="T67" fmla="*/ 0 h 3149"/>
                <a:gd name="T68" fmla="*/ 0 w 2658"/>
                <a:gd name="T69" fmla="*/ 0 h 3149"/>
                <a:gd name="T70" fmla="*/ 0 w 2658"/>
                <a:gd name="T71" fmla="*/ 0 h 3149"/>
                <a:gd name="T72" fmla="*/ 0 w 2658"/>
                <a:gd name="T73" fmla="*/ 0 h 3149"/>
                <a:gd name="T74" fmla="*/ 0 w 2658"/>
                <a:gd name="T75" fmla="*/ 0 h 3149"/>
                <a:gd name="T76" fmla="*/ 0 w 2658"/>
                <a:gd name="T77" fmla="*/ 0 h 3149"/>
                <a:gd name="T78" fmla="*/ 0 w 2658"/>
                <a:gd name="T79" fmla="*/ 0 h 3149"/>
                <a:gd name="T80" fmla="*/ 0 w 2658"/>
                <a:gd name="T81" fmla="*/ 0 h 3149"/>
                <a:gd name="T82" fmla="*/ 0 w 2658"/>
                <a:gd name="T83" fmla="*/ 0 h 3149"/>
                <a:gd name="T84" fmla="*/ 0 w 2658"/>
                <a:gd name="T85" fmla="*/ 0 h 3149"/>
                <a:gd name="T86" fmla="*/ 0 w 2658"/>
                <a:gd name="T87" fmla="*/ 0 h 3149"/>
                <a:gd name="T88" fmla="*/ 0 w 2658"/>
                <a:gd name="T89" fmla="*/ 0 h 3149"/>
                <a:gd name="T90" fmla="*/ 0 w 2658"/>
                <a:gd name="T91" fmla="*/ 0 h 3149"/>
                <a:gd name="T92" fmla="*/ 0 w 2658"/>
                <a:gd name="T93" fmla="*/ 0 h 31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658"/>
                <a:gd name="T142" fmla="*/ 0 h 3149"/>
                <a:gd name="T143" fmla="*/ 2658 w 2658"/>
                <a:gd name="T144" fmla="*/ 3149 h 31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658" h="3149">
                  <a:moveTo>
                    <a:pt x="0" y="34"/>
                  </a:moveTo>
                  <a:lnTo>
                    <a:pt x="5" y="53"/>
                  </a:lnTo>
                  <a:lnTo>
                    <a:pt x="19" y="108"/>
                  </a:lnTo>
                  <a:lnTo>
                    <a:pt x="41" y="195"/>
                  </a:lnTo>
                  <a:lnTo>
                    <a:pt x="70" y="311"/>
                  </a:lnTo>
                  <a:lnTo>
                    <a:pt x="105" y="453"/>
                  </a:lnTo>
                  <a:lnTo>
                    <a:pt x="143" y="617"/>
                  </a:lnTo>
                  <a:lnTo>
                    <a:pt x="184" y="800"/>
                  </a:lnTo>
                  <a:lnTo>
                    <a:pt x="227" y="997"/>
                  </a:lnTo>
                  <a:lnTo>
                    <a:pt x="248" y="1101"/>
                  </a:lnTo>
                  <a:lnTo>
                    <a:pt x="271" y="1206"/>
                  </a:lnTo>
                  <a:lnTo>
                    <a:pt x="292" y="1314"/>
                  </a:lnTo>
                  <a:lnTo>
                    <a:pt x="313" y="1424"/>
                  </a:lnTo>
                  <a:lnTo>
                    <a:pt x="334" y="1535"/>
                  </a:lnTo>
                  <a:lnTo>
                    <a:pt x="354" y="1646"/>
                  </a:lnTo>
                  <a:lnTo>
                    <a:pt x="373" y="1759"/>
                  </a:lnTo>
                  <a:lnTo>
                    <a:pt x="391" y="1870"/>
                  </a:lnTo>
                  <a:lnTo>
                    <a:pt x="408" y="1981"/>
                  </a:lnTo>
                  <a:lnTo>
                    <a:pt x="423" y="2092"/>
                  </a:lnTo>
                  <a:lnTo>
                    <a:pt x="438" y="2201"/>
                  </a:lnTo>
                  <a:lnTo>
                    <a:pt x="450" y="2308"/>
                  </a:lnTo>
                  <a:lnTo>
                    <a:pt x="461" y="2412"/>
                  </a:lnTo>
                  <a:lnTo>
                    <a:pt x="470" y="2514"/>
                  </a:lnTo>
                  <a:lnTo>
                    <a:pt x="476" y="2614"/>
                  </a:lnTo>
                  <a:lnTo>
                    <a:pt x="481" y="2710"/>
                  </a:lnTo>
                  <a:lnTo>
                    <a:pt x="499" y="2713"/>
                  </a:lnTo>
                  <a:lnTo>
                    <a:pt x="548" y="2723"/>
                  </a:lnTo>
                  <a:lnTo>
                    <a:pt x="627" y="2740"/>
                  </a:lnTo>
                  <a:lnTo>
                    <a:pt x="730" y="2761"/>
                  </a:lnTo>
                  <a:lnTo>
                    <a:pt x="852" y="2787"/>
                  </a:lnTo>
                  <a:lnTo>
                    <a:pt x="992" y="2816"/>
                  </a:lnTo>
                  <a:lnTo>
                    <a:pt x="1144" y="2849"/>
                  </a:lnTo>
                  <a:lnTo>
                    <a:pt x="1304" y="2884"/>
                  </a:lnTo>
                  <a:lnTo>
                    <a:pt x="1469" y="2918"/>
                  </a:lnTo>
                  <a:lnTo>
                    <a:pt x="1634" y="2956"/>
                  </a:lnTo>
                  <a:lnTo>
                    <a:pt x="1794" y="2990"/>
                  </a:lnTo>
                  <a:lnTo>
                    <a:pt x="1948" y="3025"/>
                  </a:lnTo>
                  <a:lnTo>
                    <a:pt x="2091" y="3059"/>
                  </a:lnTo>
                  <a:lnTo>
                    <a:pt x="2218" y="3088"/>
                  </a:lnTo>
                  <a:lnTo>
                    <a:pt x="2324" y="3115"/>
                  </a:lnTo>
                  <a:lnTo>
                    <a:pt x="2407" y="3137"/>
                  </a:lnTo>
                  <a:lnTo>
                    <a:pt x="2435" y="3145"/>
                  </a:lnTo>
                  <a:lnTo>
                    <a:pt x="2451" y="3149"/>
                  </a:lnTo>
                  <a:lnTo>
                    <a:pt x="2456" y="3146"/>
                  </a:lnTo>
                  <a:lnTo>
                    <a:pt x="2448" y="3142"/>
                  </a:lnTo>
                  <a:lnTo>
                    <a:pt x="2430" y="3132"/>
                  </a:lnTo>
                  <a:lnTo>
                    <a:pt x="2402" y="3119"/>
                  </a:lnTo>
                  <a:lnTo>
                    <a:pt x="2365" y="3104"/>
                  </a:lnTo>
                  <a:lnTo>
                    <a:pt x="2320" y="3085"/>
                  </a:lnTo>
                  <a:lnTo>
                    <a:pt x="2210" y="3040"/>
                  </a:lnTo>
                  <a:lnTo>
                    <a:pt x="2075" y="2987"/>
                  </a:lnTo>
                  <a:lnTo>
                    <a:pt x="1925" y="2929"/>
                  </a:lnTo>
                  <a:lnTo>
                    <a:pt x="1763" y="2866"/>
                  </a:lnTo>
                  <a:lnTo>
                    <a:pt x="1598" y="2802"/>
                  </a:lnTo>
                  <a:lnTo>
                    <a:pt x="1433" y="2739"/>
                  </a:lnTo>
                  <a:lnTo>
                    <a:pt x="1278" y="2679"/>
                  </a:lnTo>
                  <a:lnTo>
                    <a:pt x="1136" y="2625"/>
                  </a:lnTo>
                  <a:lnTo>
                    <a:pt x="1015" y="2580"/>
                  </a:lnTo>
                  <a:lnTo>
                    <a:pt x="921" y="2545"/>
                  </a:lnTo>
                  <a:lnTo>
                    <a:pt x="860" y="2521"/>
                  </a:lnTo>
                  <a:lnTo>
                    <a:pt x="838" y="2513"/>
                  </a:lnTo>
                  <a:lnTo>
                    <a:pt x="2176" y="2246"/>
                  </a:lnTo>
                  <a:lnTo>
                    <a:pt x="910" y="2085"/>
                  </a:lnTo>
                  <a:lnTo>
                    <a:pt x="1765" y="1835"/>
                  </a:lnTo>
                  <a:lnTo>
                    <a:pt x="980" y="1586"/>
                  </a:lnTo>
                  <a:lnTo>
                    <a:pt x="2658" y="1336"/>
                  </a:lnTo>
                  <a:lnTo>
                    <a:pt x="856" y="1086"/>
                  </a:lnTo>
                  <a:lnTo>
                    <a:pt x="1480" y="873"/>
                  </a:lnTo>
                  <a:lnTo>
                    <a:pt x="677" y="694"/>
                  </a:lnTo>
                  <a:lnTo>
                    <a:pt x="1301" y="515"/>
                  </a:lnTo>
                  <a:lnTo>
                    <a:pt x="464" y="283"/>
                  </a:lnTo>
                  <a:lnTo>
                    <a:pt x="1177" y="105"/>
                  </a:lnTo>
                  <a:lnTo>
                    <a:pt x="1166" y="103"/>
                  </a:lnTo>
                  <a:lnTo>
                    <a:pt x="1134" y="98"/>
                  </a:lnTo>
                  <a:lnTo>
                    <a:pt x="1084" y="89"/>
                  </a:lnTo>
                  <a:lnTo>
                    <a:pt x="1019" y="79"/>
                  </a:lnTo>
                  <a:lnTo>
                    <a:pt x="940" y="67"/>
                  </a:lnTo>
                  <a:lnTo>
                    <a:pt x="851" y="54"/>
                  </a:lnTo>
                  <a:lnTo>
                    <a:pt x="756" y="42"/>
                  </a:lnTo>
                  <a:lnTo>
                    <a:pt x="655" y="29"/>
                  </a:lnTo>
                  <a:lnTo>
                    <a:pt x="553" y="18"/>
                  </a:lnTo>
                  <a:lnTo>
                    <a:pt x="450" y="9"/>
                  </a:lnTo>
                  <a:lnTo>
                    <a:pt x="401" y="6"/>
                  </a:lnTo>
                  <a:lnTo>
                    <a:pt x="352" y="2"/>
                  </a:lnTo>
                  <a:lnTo>
                    <a:pt x="304" y="1"/>
                  </a:lnTo>
                  <a:lnTo>
                    <a:pt x="258" y="0"/>
                  </a:lnTo>
                  <a:lnTo>
                    <a:pt x="216" y="0"/>
                  </a:lnTo>
                  <a:lnTo>
                    <a:pt x="174" y="0"/>
                  </a:lnTo>
                  <a:lnTo>
                    <a:pt x="136" y="2"/>
                  </a:lnTo>
                  <a:lnTo>
                    <a:pt x="101" y="6"/>
                  </a:lnTo>
                  <a:lnTo>
                    <a:pt x="70" y="11"/>
                  </a:lnTo>
                  <a:lnTo>
                    <a:pt x="43" y="17"/>
                  </a:lnTo>
                  <a:lnTo>
                    <a:pt x="19" y="25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3E69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2" name="Freeform 90"/>
            <p:cNvSpPr>
              <a:spLocks/>
            </p:cNvSpPr>
            <p:nvPr/>
          </p:nvSpPr>
          <p:spPr bwMode="auto">
            <a:xfrm>
              <a:off x="4340" y="3713"/>
              <a:ext cx="43" cy="36"/>
            </a:xfrm>
            <a:custGeom>
              <a:avLst/>
              <a:gdLst>
                <a:gd name="T0" fmla="*/ 0 w 262"/>
                <a:gd name="T1" fmla="*/ 0 h 216"/>
                <a:gd name="T2" fmla="*/ 0 w 262"/>
                <a:gd name="T3" fmla="*/ 0 h 216"/>
                <a:gd name="T4" fmla="*/ 0 w 262"/>
                <a:gd name="T5" fmla="*/ 0 h 216"/>
                <a:gd name="T6" fmla="*/ 0 w 262"/>
                <a:gd name="T7" fmla="*/ 0 h 216"/>
                <a:gd name="T8" fmla="*/ 0 w 262"/>
                <a:gd name="T9" fmla="*/ 0 h 216"/>
                <a:gd name="T10" fmla="*/ 0 w 262"/>
                <a:gd name="T11" fmla="*/ 0 h 216"/>
                <a:gd name="T12" fmla="*/ 0 w 262"/>
                <a:gd name="T13" fmla="*/ 0 h 216"/>
                <a:gd name="T14" fmla="*/ 0 w 262"/>
                <a:gd name="T15" fmla="*/ 0 h 216"/>
                <a:gd name="T16" fmla="*/ 0 w 262"/>
                <a:gd name="T17" fmla="*/ 0 h 216"/>
                <a:gd name="T18" fmla="*/ 0 w 262"/>
                <a:gd name="T19" fmla="*/ 0 h 216"/>
                <a:gd name="T20" fmla="*/ 0 w 262"/>
                <a:gd name="T21" fmla="*/ 0 h 216"/>
                <a:gd name="T22" fmla="*/ 0 w 262"/>
                <a:gd name="T23" fmla="*/ 0 h 216"/>
                <a:gd name="T24" fmla="*/ 0 w 262"/>
                <a:gd name="T25" fmla="*/ 0 h 216"/>
                <a:gd name="T26" fmla="*/ 0 w 262"/>
                <a:gd name="T27" fmla="*/ 0 h 216"/>
                <a:gd name="T28" fmla="*/ 0 w 262"/>
                <a:gd name="T29" fmla="*/ 0 h 216"/>
                <a:gd name="T30" fmla="*/ 0 w 262"/>
                <a:gd name="T31" fmla="*/ 0 h 216"/>
                <a:gd name="T32" fmla="*/ 0 w 262"/>
                <a:gd name="T33" fmla="*/ 0 h 216"/>
                <a:gd name="T34" fmla="*/ 0 w 262"/>
                <a:gd name="T35" fmla="*/ 0 h 216"/>
                <a:gd name="T36" fmla="*/ 0 w 262"/>
                <a:gd name="T37" fmla="*/ 0 h 216"/>
                <a:gd name="T38" fmla="*/ 0 w 262"/>
                <a:gd name="T39" fmla="*/ 0 h 216"/>
                <a:gd name="T40" fmla="*/ 0 w 262"/>
                <a:gd name="T41" fmla="*/ 0 h 216"/>
                <a:gd name="T42" fmla="*/ 0 w 262"/>
                <a:gd name="T43" fmla="*/ 0 h 216"/>
                <a:gd name="T44" fmla="*/ 0 w 262"/>
                <a:gd name="T45" fmla="*/ 0 h 216"/>
                <a:gd name="T46" fmla="*/ 0 w 262"/>
                <a:gd name="T47" fmla="*/ 0 h 216"/>
                <a:gd name="T48" fmla="*/ 0 w 262"/>
                <a:gd name="T49" fmla="*/ 0 h 216"/>
                <a:gd name="T50" fmla="*/ 0 w 262"/>
                <a:gd name="T51" fmla="*/ 0 h 216"/>
                <a:gd name="T52" fmla="*/ 0 w 262"/>
                <a:gd name="T53" fmla="*/ 0 h 216"/>
                <a:gd name="T54" fmla="*/ 0 w 262"/>
                <a:gd name="T55" fmla="*/ 0 h 216"/>
                <a:gd name="T56" fmla="*/ 0 w 262"/>
                <a:gd name="T57" fmla="*/ 0 h 216"/>
                <a:gd name="T58" fmla="*/ 0 w 262"/>
                <a:gd name="T59" fmla="*/ 0 h 216"/>
                <a:gd name="T60" fmla="*/ 0 w 262"/>
                <a:gd name="T61" fmla="*/ 0 h 216"/>
                <a:gd name="T62" fmla="*/ 0 w 262"/>
                <a:gd name="T63" fmla="*/ 0 h 216"/>
                <a:gd name="T64" fmla="*/ 0 w 262"/>
                <a:gd name="T65" fmla="*/ 0 h 216"/>
                <a:gd name="T66" fmla="*/ 0 w 262"/>
                <a:gd name="T67" fmla="*/ 0 h 216"/>
                <a:gd name="T68" fmla="*/ 0 w 262"/>
                <a:gd name="T69" fmla="*/ 0 h 216"/>
                <a:gd name="T70" fmla="*/ 0 w 262"/>
                <a:gd name="T71" fmla="*/ 0 h 216"/>
                <a:gd name="T72" fmla="*/ 0 w 262"/>
                <a:gd name="T73" fmla="*/ 0 h 216"/>
                <a:gd name="T74" fmla="*/ 0 w 262"/>
                <a:gd name="T75" fmla="*/ 0 h 216"/>
                <a:gd name="T76" fmla="*/ 0 w 262"/>
                <a:gd name="T77" fmla="*/ 0 h 21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62"/>
                <a:gd name="T118" fmla="*/ 0 h 216"/>
                <a:gd name="T119" fmla="*/ 262 w 262"/>
                <a:gd name="T120" fmla="*/ 216 h 21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62" h="216">
                  <a:moveTo>
                    <a:pt x="0" y="79"/>
                  </a:moveTo>
                  <a:lnTo>
                    <a:pt x="7" y="74"/>
                  </a:lnTo>
                  <a:lnTo>
                    <a:pt x="26" y="63"/>
                  </a:lnTo>
                  <a:lnTo>
                    <a:pt x="54" y="47"/>
                  </a:lnTo>
                  <a:lnTo>
                    <a:pt x="90" y="29"/>
                  </a:lnTo>
                  <a:lnTo>
                    <a:pt x="110" y="22"/>
                  </a:lnTo>
                  <a:lnTo>
                    <a:pt x="131" y="15"/>
                  </a:lnTo>
                  <a:lnTo>
                    <a:pt x="153" y="8"/>
                  </a:lnTo>
                  <a:lnTo>
                    <a:pt x="175" y="4"/>
                  </a:lnTo>
                  <a:lnTo>
                    <a:pt x="198" y="1"/>
                  </a:lnTo>
                  <a:lnTo>
                    <a:pt x="219" y="0"/>
                  </a:lnTo>
                  <a:lnTo>
                    <a:pt x="230" y="1"/>
                  </a:lnTo>
                  <a:lnTo>
                    <a:pt x="240" y="2"/>
                  </a:lnTo>
                  <a:lnTo>
                    <a:pt x="252" y="5"/>
                  </a:lnTo>
                  <a:lnTo>
                    <a:pt x="262" y="8"/>
                  </a:lnTo>
                  <a:lnTo>
                    <a:pt x="259" y="25"/>
                  </a:lnTo>
                  <a:lnTo>
                    <a:pt x="252" y="68"/>
                  </a:lnTo>
                  <a:lnTo>
                    <a:pt x="246" y="93"/>
                  </a:lnTo>
                  <a:lnTo>
                    <a:pt x="238" y="122"/>
                  </a:lnTo>
                  <a:lnTo>
                    <a:pt x="234" y="135"/>
                  </a:lnTo>
                  <a:lnTo>
                    <a:pt x="228" y="148"/>
                  </a:lnTo>
                  <a:lnTo>
                    <a:pt x="221" y="161"/>
                  </a:lnTo>
                  <a:lnTo>
                    <a:pt x="215" y="173"/>
                  </a:lnTo>
                  <a:lnTo>
                    <a:pt x="208" y="183"/>
                  </a:lnTo>
                  <a:lnTo>
                    <a:pt x="200" y="193"/>
                  </a:lnTo>
                  <a:lnTo>
                    <a:pt x="191" y="201"/>
                  </a:lnTo>
                  <a:lnTo>
                    <a:pt x="182" y="208"/>
                  </a:lnTo>
                  <a:lnTo>
                    <a:pt x="172" y="212"/>
                  </a:lnTo>
                  <a:lnTo>
                    <a:pt x="161" y="216"/>
                  </a:lnTo>
                  <a:lnTo>
                    <a:pt x="148" y="216"/>
                  </a:lnTo>
                  <a:lnTo>
                    <a:pt x="136" y="214"/>
                  </a:lnTo>
                  <a:lnTo>
                    <a:pt x="123" y="208"/>
                  </a:lnTo>
                  <a:lnTo>
                    <a:pt x="108" y="200"/>
                  </a:lnTo>
                  <a:lnTo>
                    <a:pt x="92" y="189"/>
                  </a:lnTo>
                  <a:lnTo>
                    <a:pt x="75" y="175"/>
                  </a:lnTo>
                  <a:lnTo>
                    <a:pt x="59" y="157"/>
                  </a:lnTo>
                  <a:lnTo>
                    <a:pt x="39" y="135"/>
                  </a:lnTo>
                  <a:lnTo>
                    <a:pt x="20" y="10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EACA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3" name="Freeform 91"/>
            <p:cNvSpPr>
              <a:spLocks/>
            </p:cNvSpPr>
            <p:nvPr/>
          </p:nvSpPr>
          <p:spPr bwMode="auto">
            <a:xfrm>
              <a:off x="4076" y="3589"/>
              <a:ext cx="50" cy="39"/>
            </a:xfrm>
            <a:custGeom>
              <a:avLst/>
              <a:gdLst>
                <a:gd name="T0" fmla="*/ 0 w 298"/>
                <a:gd name="T1" fmla="*/ 0 h 230"/>
                <a:gd name="T2" fmla="*/ 0 w 298"/>
                <a:gd name="T3" fmla="*/ 0 h 230"/>
                <a:gd name="T4" fmla="*/ 0 w 298"/>
                <a:gd name="T5" fmla="*/ 0 h 230"/>
                <a:gd name="T6" fmla="*/ 0 w 298"/>
                <a:gd name="T7" fmla="*/ 0 h 230"/>
                <a:gd name="T8" fmla="*/ 0 w 298"/>
                <a:gd name="T9" fmla="*/ 0 h 230"/>
                <a:gd name="T10" fmla="*/ 0 w 298"/>
                <a:gd name="T11" fmla="*/ 0 h 230"/>
                <a:gd name="T12" fmla="*/ 0 w 298"/>
                <a:gd name="T13" fmla="*/ 0 h 230"/>
                <a:gd name="T14" fmla="*/ 0 w 298"/>
                <a:gd name="T15" fmla="*/ 0 h 230"/>
                <a:gd name="T16" fmla="*/ 0 w 298"/>
                <a:gd name="T17" fmla="*/ 0 h 230"/>
                <a:gd name="T18" fmla="*/ 0 w 298"/>
                <a:gd name="T19" fmla="*/ 0 h 230"/>
                <a:gd name="T20" fmla="*/ 0 w 298"/>
                <a:gd name="T21" fmla="*/ 0 h 230"/>
                <a:gd name="T22" fmla="*/ 0 w 298"/>
                <a:gd name="T23" fmla="*/ 0 h 230"/>
                <a:gd name="T24" fmla="*/ 0 w 298"/>
                <a:gd name="T25" fmla="*/ 0 h 230"/>
                <a:gd name="T26" fmla="*/ 0 w 298"/>
                <a:gd name="T27" fmla="*/ 0 h 230"/>
                <a:gd name="T28" fmla="*/ 0 w 298"/>
                <a:gd name="T29" fmla="*/ 0 h 230"/>
                <a:gd name="T30" fmla="*/ 0 w 298"/>
                <a:gd name="T31" fmla="*/ 0 h 230"/>
                <a:gd name="T32" fmla="*/ 0 w 298"/>
                <a:gd name="T33" fmla="*/ 0 h 230"/>
                <a:gd name="T34" fmla="*/ 0 w 298"/>
                <a:gd name="T35" fmla="*/ 0 h 230"/>
                <a:gd name="T36" fmla="*/ 0 w 298"/>
                <a:gd name="T37" fmla="*/ 0 h 230"/>
                <a:gd name="T38" fmla="*/ 0 w 298"/>
                <a:gd name="T39" fmla="*/ 0 h 230"/>
                <a:gd name="T40" fmla="*/ 0 w 298"/>
                <a:gd name="T41" fmla="*/ 0 h 230"/>
                <a:gd name="T42" fmla="*/ 0 w 298"/>
                <a:gd name="T43" fmla="*/ 0 h 230"/>
                <a:gd name="T44" fmla="*/ 0 w 298"/>
                <a:gd name="T45" fmla="*/ 0 h 230"/>
                <a:gd name="T46" fmla="*/ 0 w 298"/>
                <a:gd name="T47" fmla="*/ 0 h 230"/>
                <a:gd name="T48" fmla="*/ 0 w 298"/>
                <a:gd name="T49" fmla="*/ 0 h 230"/>
                <a:gd name="T50" fmla="*/ 0 w 298"/>
                <a:gd name="T51" fmla="*/ 0 h 230"/>
                <a:gd name="T52" fmla="*/ 0 w 298"/>
                <a:gd name="T53" fmla="*/ 0 h 230"/>
                <a:gd name="T54" fmla="*/ 0 w 298"/>
                <a:gd name="T55" fmla="*/ 0 h 230"/>
                <a:gd name="T56" fmla="*/ 0 w 298"/>
                <a:gd name="T57" fmla="*/ 0 h 230"/>
                <a:gd name="T58" fmla="*/ 0 w 298"/>
                <a:gd name="T59" fmla="*/ 0 h 230"/>
                <a:gd name="T60" fmla="*/ 0 w 298"/>
                <a:gd name="T61" fmla="*/ 0 h 230"/>
                <a:gd name="T62" fmla="*/ 0 w 298"/>
                <a:gd name="T63" fmla="*/ 0 h 230"/>
                <a:gd name="T64" fmla="*/ 0 w 298"/>
                <a:gd name="T65" fmla="*/ 0 h 230"/>
                <a:gd name="T66" fmla="*/ 0 w 298"/>
                <a:gd name="T67" fmla="*/ 0 h 230"/>
                <a:gd name="T68" fmla="*/ 0 w 298"/>
                <a:gd name="T69" fmla="*/ 0 h 230"/>
                <a:gd name="T70" fmla="*/ 0 w 298"/>
                <a:gd name="T71" fmla="*/ 0 h 230"/>
                <a:gd name="T72" fmla="*/ 0 w 298"/>
                <a:gd name="T73" fmla="*/ 0 h 230"/>
                <a:gd name="T74" fmla="*/ 0 w 298"/>
                <a:gd name="T75" fmla="*/ 0 h 230"/>
                <a:gd name="T76" fmla="*/ 0 w 298"/>
                <a:gd name="T77" fmla="*/ 0 h 230"/>
                <a:gd name="T78" fmla="*/ 0 w 298"/>
                <a:gd name="T79" fmla="*/ 0 h 230"/>
                <a:gd name="T80" fmla="*/ 0 w 298"/>
                <a:gd name="T81" fmla="*/ 0 h 230"/>
                <a:gd name="T82" fmla="*/ 0 w 298"/>
                <a:gd name="T83" fmla="*/ 0 h 230"/>
                <a:gd name="T84" fmla="*/ 0 w 298"/>
                <a:gd name="T85" fmla="*/ 0 h 2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8"/>
                <a:gd name="T130" fmla="*/ 0 h 230"/>
                <a:gd name="T131" fmla="*/ 298 w 298"/>
                <a:gd name="T132" fmla="*/ 230 h 2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8" h="230">
                  <a:moveTo>
                    <a:pt x="0" y="0"/>
                  </a:moveTo>
                  <a:lnTo>
                    <a:pt x="10" y="1"/>
                  </a:lnTo>
                  <a:lnTo>
                    <a:pt x="38" y="2"/>
                  </a:lnTo>
                  <a:lnTo>
                    <a:pt x="57" y="5"/>
                  </a:lnTo>
                  <a:lnTo>
                    <a:pt x="79" y="7"/>
                  </a:lnTo>
                  <a:lnTo>
                    <a:pt x="102" y="10"/>
                  </a:lnTo>
                  <a:lnTo>
                    <a:pt x="127" y="16"/>
                  </a:lnTo>
                  <a:lnTo>
                    <a:pt x="152" y="21"/>
                  </a:lnTo>
                  <a:lnTo>
                    <a:pt x="178" y="29"/>
                  </a:lnTo>
                  <a:lnTo>
                    <a:pt x="202" y="39"/>
                  </a:lnTo>
                  <a:lnTo>
                    <a:pt x="226" y="51"/>
                  </a:lnTo>
                  <a:lnTo>
                    <a:pt x="237" y="57"/>
                  </a:lnTo>
                  <a:lnTo>
                    <a:pt x="248" y="64"/>
                  </a:lnTo>
                  <a:lnTo>
                    <a:pt x="258" y="72"/>
                  </a:lnTo>
                  <a:lnTo>
                    <a:pt x="267" y="80"/>
                  </a:lnTo>
                  <a:lnTo>
                    <a:pt x="276" y="89"/>
                  </a:lnTo>
                  <a:lnTo>
                    <a:pt x="284" y="99"/>
                  </a:lnTo>
                  <a:lnTo>
                    <a:pt x="291" y="109"/>
                  </a:lnTo>
                  <a:lnTo>
                    <a:pt x="298" y="119"/>
                  </a:lnTo>
                  <a:lnTo>
                    <a:pt x="285" y="133"/>
                  </a:lnTo>
                  <a:lnTo>
                    <a:pt x="253" y="162"/>
                  </a:lnTo>
                  <a:lnTo>
                    <a:pt x="230" y="180"/>
                  </a:lnTo>
                  <a:lnTo>
                    <a:pt x="207" y="197"/>
                  </a:lnTo>
                  <a:lnTo>
                    <a:pt x="193" y="204"/>
                  </a:lnTo>
                  <a:lnTo>
                    <a:pt x="181" y="211"/>
                  </a:lnTo>
                  <a:lnTo>
                    <a:pt x="166" y="218"/>
                  </a:lnTo>
                  <a:lnTo>
                    <a:pt x="153" y="222"/>
                  </a:lnTo>
                  <a:lnTo>
                    <a:pt x="139" y="227"/>
                  </a:lnTo>
                  <a:lnTo>
                    <a:pt x="126" y="229"/>
                  </a:lnTo>
                  <a:lnTo>
                    <a:pt x="112" y="230"/>
                  </a:lnTo>
                  <a:lnTo>
                    <a:pt x="99" y="229"/>
                  </a:lnTo>
                  <a:lnTo>
                    <a:pt x="87" y="226"/>
                  </a:lnTo>
                  <a:lnTo>
                    <a:pt x="74" y="220"/>
                  </a:lnTo>
                  <a:lnTo>
                    <a:pt x="63" y="212"/>
                  </a:lnTo>
                  <a:lnTo>
                    <a:pt x="52" y="202"/>
                  </a:lnTo>
                  <a:lnTo>
                    <a:pt x="42" y="189"/>
                  </a:lnTo>
                  <a:lnTo>
                    <a:pt x="32" y="173"/>
                  </a:lnTo>
                  <a:lnTo>
                    <a:pt x="24" y="153"/>
                  </a:lnTo>
                  <a:lnTo>
                    <a:pt x="16" y="130"/>
                  </a:lnTo>
                  <a:lnTo>
                    <a:pt x="10" y="103"/>
                  </a:lnTo>
                  <a:lnTo>
                    <a:pt x="6" y="73"/>
                  </a:lnTo>
                  <a:lnTo>
                    <a:pt x="2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CA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4" name="Freeform 92"/>
            <p:cNvSpPr>
              <a:spLocks/>
            </p:cNvSpPr>
            <p:nvPr/>
          </p:nvSpPr>
          <p:spPr bwMode="auto">
            <a:xfrm>
              <a:off x="4435" y="3714"/>
              <a:ext cx="39" cy="39"/>
            </a:xfrm>
            <a:custGeom>
              <a:avLst/>
              <a:gdLst>
                <a:gd name="T0" fmla="*/ 0 w 235"/>
                <a:gd name="T1" fmla="*/ 0 h 232"/>
                <a:gd name="T2" fmla="*/ 0 w 235"/>
                <a:gd name="T3" fmla="*/ 0 h 232"/>
                <a:gd name="T4" fmla="*/ 0 w 235"/>
                <a:gd name="T5" fmla="*/ 0 h 232"/>
                <a:gd name="T6" fmla="*/ 0 w 235"/>
                <a:gd name="T7" fmla="*/ 0 h 232"/>
                <a:gd name="T8" fmla="*/ 0 w 235"/>
                <a:gd name="T9" fmla="*/ 0 h 232"/>
                <a:gd name="T10" fmla="*/ 0 w 235"/>
                <a:gd name="T11" fmla="*/ 0 h 232"/>
                <a:gd name="T12" fmla="*/ 0 w 235"/>
                <a:gd name="T13" fmla="*/ 0 h 232"/>
                <a:gd name="T14" fmla="*/ 0 w 235"/>
                <a:gd name="T15" fmla="*/ 0 h 232"/>
                <a:gd name="T16" fmla="*/ 0 w 235"/>
                <a:gd name="T17" fmla="*/ 0 h 232"/>
                <a:gd name="T18" fmla="*/ 0 w 235"/>
                <a:gd name="T19" fmla="*/ 0 h 232"/>
                <a:gd name="T20" fmla="*/ 0 w 235"/>
                <a:gd name="T21" fmla="*/ 0 h 232"/>
                <a:gd name="T22" fmla="*/ 0 w 235"/>
                <a:gd name="T23" fmla="*/ 0 h 232"/>
                <a:gd name="T24" fmla="*/ 0 w 235"/>
                <a:gd name="T25" fmla="*/ 0 h 232"/>
                <a:gd name="T26" fmla="*/ 0 w 235"/>
                <a:gd name="T27" fmla="*/ 0 h 232"/>
                <a:gd name="T28" fmla="*/ 0 w 235"/>
                <a:gd name="T29" fmla="*/ 0 h 232"/>
                <a:gd name="T30" fmla="*/ 0 w 235"/>
                <a:gd name="T31" fmla="*/ 0 h 232"/>
                <a:gd name="T32" fmla="*/ 0 w 235"/>
                <a:gd name="T33" fmla="*/ 0 h 232"/>
                <a:gd name="T34" fmla="*/ 0 w 235"/>
                <a:gd name="T35" fmla="*/ 0 h 232"/>
                <a:gd name="T36" fmla="*/ 0 w 235"/>
                <a:gd name="T37" fmla="*/ 0 h 232"/>
                <a:gd name="T38" fmla="*/ 0 w 235"/>
                <a:gd name="T39" fmla="*/ 0 h 232"/>
                <a:gd name="T40" fmla="*/ 0 w 235"/>
                <a:gd name="T41" fmla="*/ 0 h 232"/>
                <a:gd name="T42" fmla="*/ 0 w 235"/>
                <a:gd name="T43" fmla="*/ 0 h 232"/>
                <a:gd name="T44" fmla="*/ 0 w 235"/>
                <a:gd name="T45" fmla="*/ 0 h 232"/>
                <a:gd name="T46" fmla="*/ 0 w 235"/>
                <a:gd name="T47" fmla="*/ 0 h 232"/>
                <a:gd name="T48" fmla="*/ 0 w 235"/>
                <a:gd name="T49" fmla="*/ 0 h 232"/>
                <a:gd name="T50" fmla="*/ 0 w 235"/>
                <a:gd name="T51" fmla="*/ 0 h 232"/>
                <a:gd name="T52" fmla="*/ 0 w 235"/>
                <a:gd name="T53" fmla="*/ 0 h 232"/>
                <a:gd name="T54" fmla="*/ 0 w 235"/>
                <a:gd name="T55" fmla="*/ 0 h 232"/>
                <a:gd name="T56" fmla="*/ 0 w 235"/>
                <a:gd name="T57" fmla="*/ 0 h 232"/>
                <a:gd name="T58" fmla="*/ 0 w 235"/>
                <a:gd name="T59" fmla="*/ 0 h 232"/>
                <a:gd name="T60" fmla="*/ 0 w 235"/>
                <a:gd name="T61" fmla="*/ 0 h 232"/>
                <a:gd name="T62" fmla="*/ 0 w 235"/>
                <a:gd name="T63" fmla="*/ 0 h 232"/>
                <a:gd name="T64" fmla="*/ 0 w 235"/>
                <a:gd name="T65" fmla="*/ 0 h 232"/>
                <a:gd name="T66" fmla="*/ 0 w 235"/>
                <a:gd name="T67" fmla="*/ 0 h 232"/>
                <a:gd name="T68" fmla="*/ 0 w 235"/>
                <a:gd name="T69" fmla="*/ 0 h 232"/>
                <a:gd name="T70" fmla="*/ 0 w 235"/>
                <a:gd name="T71" fmla="*/ 0 h 232"/>
                <a:gd name="T72" fmla="*/ 0 w 235"/>
                <a:gd name="T73" fmla="*/ 0 h 232"/>
                <a:gd name="T74" fmla="*/ 0 w 235"/>
                <a:gd name="T75" fmla="*/ 0 h 232"/>
                <a:gd name="T76" fmla="*/ 0 w 235"/>
                <a:gd name="T77" fmla="*/ 0 h 232"/>
                <a:gd name="T78" fmla="*/ 0 w 235"/>
                <a:gd name="T79" fmla="*/ 0 h 232"/>
                <a:gd name="T80" fmla="*/ 0 w 235"/>
                <a:gd name="T81" fmla="*/ 0 h 232"/>
                <a:gd name="T82" fmla="*/ 0 w 235"/>
                <a:gd name="T83" fmla="*/ 0 h 232"/>
                <a:gd name="T84" fmla="*/ 0 w 235"/>
                <a:gd name="T85" fmla="*/ 0 h 232"/>
                <a:gd name="T86" fmla="*/ 0 w 235"/>
                <a:gd name="T87" fmla="*/ 0 h 232"/>
                <a:gd name="T88" fmla="*/ 0 w 235"/>
                <a:gd name="T89" fmla="*/ 0 h 232"/>
                <a:gd name="T90" fmla="*/ 0 w 235"/>
                <a:gd name="T91" fmla="*/ 0 h 232"/>
                <a:gd name="T92" fmla="*/ 0 w 235"/>
                <a:gd name="T93" fmla="*/ 0 h 232"/>
                <a:gd name="T94" fmla="*/ 0 w 235"/>
                <a:gd name="T95" fmla="*/ 0 h 232"/>
                <a:gd name="T96" fmla="*/ 0 w 235"/>
                <a:gd name="T97" fmla="*/ 0 h 232"/>
                <a:gd name="T98" fmla="*/ 0 w 235"/>
                <a:gd name="T99" fmla="*/ 0 h 232"/>
                <a:gd name="T100" fmla="*/ 0 w 235"/>
                <a:gd name="T101" fmla="*/ 0 h 232"/>
                <a:gd name="T102" fmla="*/ 0 w 235"/>
                <a:gd name="T103" fmla="*/ 0 h 232"/>
                <a:gd name="T104" fmla="*/ 0 w 235"/>
                <a:gd name="T105" fmla="*/ 0 h 232"/>
                <a:gd name="T106" fmla="*/ 0 w 235"/>
                <a:gd name="T107" fmla="*/ 0 h 232"/>
                <a:gd name="T108" fmla="*/ 0 w 235"/>
                <a:gd name="T109" fmla="*/ 0 h 232"/>
                <a:gd name="T110" fmla="*/ 0 w 235"/>
                <a:gd name="T111" fmla="*/ 0 h 232"/>
                <a:gd name="T112" fmla="*/ 0 w 235"/>
                <a:gd name="T113" fmla="*/ 0 h 2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35"/>
                <a:gd name="T172" fmla="*/ 0 h 232"/>
                <a:gd name="T173" fmla="*/ 235 w 235"/>
                <a:gd name="T174" fmla="*/ 232 h 2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35" h="232">
                  <a:moveTo>
                    <a:pt x="0" y="84"/>
                  </a:moveTo>
                  <a:lnTo>
                    <a:pt x="5" y="80"/>
                  </a:lnTo>
                  <a:lnTo>
                    <a:pt x="17" y="70"/>
                  </a:lnTo>
                  <a:lnTo>
                    <a:pt x="26" y="62"/>
                  </a:lnTo>
                  <a:lnTo>
                    <a:pt x="38" y="55"/>
                  </a:lnTo>
                  <a:lnTo>
                    <a:pt x="50" y="46"/>
                  </a:lnTo>
                  <a:lnTo>
                    <a:pt x="64" y="38"/>
                  </a:lnTo>
                  <a:lnTo>
                    <a:pt x="80" y="29"/>
                  </a:lnTo>
                  <a:lnTo>
                    <a:pt x="97" y="21"/>
                  </a:lnTo>
                  <a:lnTo>
                    <a:pt x="116" y="15"/>
                  </a:lnTo>
                  <a:lnTo>
                    <a:pt x="136" y="9"/>
                  </a:lnTo>
                  <a:lnTo>
                    <a:pt x="157" y="4"/>
                  </a:lnTo>
                  <a:lnTo>
                    <a:pt x="179" y="1"/>
                  </a:lnTo>
                  <a:lnTo>
                    <a:pt x="203" y="0"/>
                  </a:lnTo>
                  <a:lnTo>
                    <a:pt x="226" y="1"/>
                  </a:lnTo>
                  <a:lnTo>
                    <a:pt x="228" y="9"/>
                  </a:lnTo>
                  <a:lnTo>
                    <a:pt x="232" y="31"/>
                  </a:lnTo>
                  <a:lnTo>
                    <a:pt x="234" y="46"/>
                  </a:lnTo>
                  <a:lnTo>
                    <a:pt x="235" y="63"/>
                  </a:lnTo>
                  <a:lnTo>
                    <a:pt x="235" y="81"/>
                  </a:lnTo>
                  <a:lnTo>
                    <a:pt x="235" y="100"/>
                  </a:lnTo>
                  <a:lnTo>
                    <a:pt x="233" y="120"/>
                  </a:lnTo>
                  <a:lnTo>
                    <a:pt x="230" y="139"/>
                  </a:lnTo>
                  <a:lnTo>
                    <a:pt x="227" y="149"/>
                  </a:lnTo>
                  <a:lnTo>
                    <a:pt x="224" y="158"/>
                  </a:lnTo>
                  <a:lnTo>
                    <a:pt x="221" y="167"/>
                  </a:lnTo>
                  <a:lnTo>
                    <a:pt x="216" y="176"/>
                  </a:lnTo>
                  <a:lnTo>
                    <a:pt x="212" y="184"/>
                  </a:lnTo>
                  <a:lnTo>
                    <a:pt x="206" y="192"/>
                  </a:lnTo>
                  <a:lnTo>
                    <a:pt x="199" y="200"/>
                  </a:lnTo>
                  <a:lnTo>
                    <a:pt x="192" y="207"/>
                  </a:lnTo>
                  <a:lnTo>
                    <a:pt x="185" y="212"/>
                  </a:lnTo>
                  <a:lnTo>
                    <a:pt x="176" y="218"/>
                  </a:lnTo>
                  <a:lnTo>
                    <a:pt x="166" y="222"/>
                  </a:lnTo>
                  <a:lnTo>
                    <a:pt x="155" y="227"/>
                  </a:lnTo>
                  <a:lnTo>
                    <a:pt x="144" y="229"/>
                  </a:lnTo>
                  <a:lnTo>
                    <a:pt x="133" y="231"/>
                  </a:lnTo>
                  <a:lnTo>
                    <a:pt x="124" y="232"/>
                  </a:lnTo>
                  <a:lnTo>
                    <a:pt x="114" y="232"/>
                  </a:lnTo>
                  <a:lnTo>
                    <a:pt x="105" y="232"/>
                  </a:lnTo>
                  <a:lnTo>
                    <a:pt x="96" y="230"/>
                  </a:lnTo>
                  <a:lnTo>
                    <a:pt x="88" y="229"/>
                  </a:lnTo>
                  <a:lnTo>
                    <a:pt x="80" y="226"/>
                  </a:lnTo>
                  <a:lnTo>
                    <a:pt x="73" y="222"/>
                  </a:lnTo>
                  <a:lnTo>
                    <a:pt x="67" y="219"/>
                  </a:lnTo>
                  <a:lnTo>
                    <a:pt x="60" y="214"/>
                  </a:lnTo>
                  <a:lnTo>
                    <a:pt x="53" y="210"/>
                  </a:lnTo>
                  <a:lnTo>
                    <a:pt x="43" y="199"/>
                  </a:lnTo>
                  <a:lnTo>
                    <a:pt x="33" y="186"/>
                  </a:lnTo>
                  <a:lnTo>
                    <a:pt x="25" y="173"/>
                  </a:lnTo>
                  <a:lnTo>
                    <a:pt x="17" y="159"/>
                  </a:lnTo>
                  <a:lnTo>
                    <a:pt x="12" y="145"/>
                  </a:lnTo>
                  <a:lnTo>
                    <a:pt x="8" y="131"/>
                  </a:lnTo>
                  <a:lnTo>
                    <a:pt x="5" y="118"/>
                  </a:lnTo>
                  <a:lnTo>
                    <a:pt x="2" y="106"/>
                  </a:lnTo>
                  <a:lnTo>
                    <a:pt x="0" y="93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EACAB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5" name="Freeform 93"/>
            <p:cNvSpPr>
              <a:spLocks/>
            </p:cNvSpPr>
            <p:nvPr/>
          </p:nvSpPr>
          <p:spPr bwMode="auto">
            <a:xfrm>
              <a:off x="4315" y="2488"/>
              <a:ext cx="393" cy="144"/>
            </a:xfrm>
            <a:custGeom>
              <a:avLst/>
              <a:gdLst>
                <a:gd name="T0" fmla="*/ 0 w 2357"/>
                <a:gd name="T1" fmla="*/ 0 h 863"/>
                <a:gd name="T2" fmla="*/ 0 w 2357"/>
                <a:gd name="T3" fmla="*/ 0 h 863"/>
                <a:gd name="T4" fmla="*/ 0 w 2357"/>
                <a:gd name="T5" fmla="*/ 0 h 863"/>
                <a:gd name="T6" fmla="*/ 0 w 2357"/>
                <a:gd name="T7" fmla="*/ 0 h 863"/>
                <a:gd name="T8" fmla="*/ 0 w 2357"/>
                <a:gd name="T9" fmla="*/ 0 h 863"/>
                <a:gd name="T10" fmla="*/ 0 w 2357"/>
                <a:gd name="T11" fmla="*/ 0 h 863"/>
                <a:gd name="T12" fmla="*/ 0 w 2357"/>
                <a:gd name="T13" fmla="*/ 0 h 863"/>
                <a:gd name="T14" fmla="*/ 0 w 2357"/>
                <a:gd name="T15" fmla="*/ 0 h 863"/>
                <a:gd name="T16" fmla="*/ 0 w 2357"/>
                <a:gd name="T17" fmla="*/ 0 h 863"/>
                <a:gd name="T18" fmla="*/ 0 w 2357"/>
                <a:gd name="T19" fmla="*/ 0 h 863"/>
                <a:gd name="T20" fmla="*/ 0 w 2357"/>
                <a:gd name="T21" fmla="*/ 0 h 863"/>
                <a:gd name="T22" fmla="*/ 0 w 2357"/>
                <a:gd name="T23" fmla="*/ 0 h 863"/>
                <a:gd name="T24" fmla="*/ 0 w 2357"/>
                <a:gd name="T25" fmla="*/ 0 h 863"/>
                <a:gd name="T26" fmla="*/ 0 w 2357"/>
                <a:gd name="T27" fmla="*/ 0 h 863"/>
                <a:gd name="T28" fmla="*/ 0 w 2357"/>
                <a:gd name="T29" fmla="*/ 0 h 863"/>
                <a:gd name="T30" fmla="*/ 0 w 2357"/>
                <a:gd name="T31" fmla="*/ 0 h 863"/>
                <a:gd name="T32" fmla="*/ 0 w 2357"/>
                <a:gd name="T33" fmla="*/ 0 h 863"/>
                <a:gd name="T34" fmla="*/ 0 w 2357"/>
                <a:gd name="T35" fmla="*/ 0 h 863"/>
                <a:gd name="T36" fmla="*/ 0 w 2357"/>
                <a:gd name="T37" fmla="*/ 0 h 863"/>
                <a:gd name="T38" fmla="*/ 0 w 2357"/>
                <a:gd name="T39" fmla="*/ 0 h 863"/>
                <a:gd name="T40" fmla="*/ 0 w 2357"/>
                <a:gd name="T41" fmla="*/ 0 h 863"/>
                <a:gd name="T42" fmla="*/ 0 w 2357"/>
                <a:gd name="T43" fmla="*/ 0 h 863"/>
                <a:gd name="T44" fmla="*/ 0 w 2357"/>
                <a:gd name="T45" fmla="*/ 0 h 863"/>
                <a:gd name="T46" fmla="*/ 0 w 2357"/>
                <a:gd name="T47" fmla="*/ 0 h 863"/>
                <a:gd name="T48" fmla="*/ 0 w 2357"/>
                <a:gd name="T49" fmla="*/ 0 h 863"/>
                <a:gd name="T50" fmla="*/ 0 w 2357"/>
                <a:gd name="T51" fmla="*/ 0 h 863"/>
                <a:gd name="T52" fmla="*/ 0 w 2357"/>
                <a:gd name="T53" fmla="*/ 0 h 863"/>
                <a:gd name="T54" fmla="*/ 0 w 2357"/>
                <a:gd name="T55" fmla="*/ 0 h 863"/>
                <a:gd name="T56" fmla="*/ 0 w 2357"/>
                <a:gd name="T57" fmla="*/ 0 h 863"/>
                <a:gd name="T58" fmla="*/ 0 w 2357"/>
                <a:gd name="T59" fmla="*/ 0 h 863"/>
                <a:gd name="T60" fmla="*/ 0 w 2357"/>
                <a:gd name="T61" fmla="*/ 0 h 863"/>
                <a:gd name="T62" fmla="*/ 0 w 2357"/>
                <a:gd name="T63" fmla="*/ 0 h 863"/>
                <a:gd name="T64" fmla="*/ 0 w 2357"/>
                <a:gd name="T65" fmla="*/ 0 h 863"/>
                <a:gd name="T66" fmla="*/ 0 w 2357"/>
                <a:gd name="T67" fmla="*/ 0 h 863"/>
                <a:gd name="T68" fmla="*/ 0 w 2357"/>
                <a:gd name="T69" fmla="*/ 0 h 863"/>
                <a:gd name="T70" fmla="*/ 0 w 2357"/>
                <a:gd name="T71" fmla="*/ 0 h 863"/>
                <a:gd name="T72" fmla="*/ 0 w 2357"/>
                <a:gd name="T73" fmla="*/ 0 h 863"/>
                <a:gd name="T74" fmla="*/ 0 w 2357"/>
                <a:gd name="T75" fmla="*/ 0 h 863"/>
                <a:gd name="T76" fmla="*/ 0 w 2357"/>
                <a:gd name="T77" fmla="*/ 0 h 863"/>
                <a:gd name="T78" fmla="*/ 0 w 2357"/>
                <a:gd name="T79" fmla="*/ 0 h 863"/>
                <a:gd name="T80" fmla="*/ 0 w 2357"/>
                <a:gd name="T81" fmla="*/ 0 h 863"/>
                <a:gd name="T82" fmla="*/ 0 w 2357"/>
                <a:gd name="T83" fmla="*/ 0 h 863"/>
                <a:gd name="T84" fmla="*/ 0 w 2357"/>
                <a:gd name="T85" fmla="*/ 0 h 863"/>
                <a:gd name="T86" fmla="*/ 0 w 2357"/>
                <a:gd name="T87" fmla="*/ 0 h 863"/>
                <a:gd name="T88" fmla="*/ 0 w 2357"/>
                <a:gd name="T89" fmla="*/ 0 h 863"/>
                <a:gd name="T90" fmla="*/ 0 w 2357"/>
                <a:gd name="T91" fmla="*/ 0 h 863"/>
                <a:gd name="T92" fmla="*/ 0 w 2357"/>
                <a:gd name="T93" fmla="*/ 0 h 863"/>
                <a:gd name="T94" fmla="*/ 0 w 2357"/>
                <a:gd name="T95" fmla="*/ 0 h 863"/>
                <a:gd name="T96" fmla="*/ 0 w 2357"/>
                <a:gd name="T97" fmla="*/ 0 h 863"/>
                <a:gd name="T98" fmla="*/ 0 w 2357"/>
                <a:gd name="T99" fmla="*/ 0 h 863"/>
                <a:gd name="T100" fmla="*/ 0 w 2357"/>
                <a:gd name="T101" fmla="*/ 0 h 863"/>
                <a:gd name="T102" fmla="*/ 0 w 2357"/>
                <a:gd name="T103" fmla="*/ 0 h 863"/>
                <a:gd name="T104" fmla="*/ 0 w 2357"/>
                <a:gd name="T105" fmla="*/ 0 h 863"/>
                <a:gd name="T106" fmla="*/ 0 w 2357"/>
                <a:gd name="T107" fmla="*/ 0 h 8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357"/>
                <a:gd name="T163" fmla="*/ 0 h 863"/>
                <a:gd name="T164" fmla="*/ 2357 w 2357"/>
                <a:gd name="T165" fmla="*/ 863 h 8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357" h="863">
                  <a:moveTo>
                    <a:pt x="2357" y="863"/>
                  </a:moveTo>
                  <a:lnTo>
                    <a:pt x="2350" y="848"/>
                  </a:lnTo>
                  <a:lnTo>
                    <a:pt x="2325" y="803"/>
                  </a:lnTo>
                  <a:lnTo>
                    <a:pt x="2306" y="771"/>
                  </a:lnTo>
                  <a:lnTo>
                    <a:pt x="2283" y="735"/>
                  </a:lnTo>
                  <a:lnTo>
                    <a:pt x="2256" y="694"/>
                  </a:lnTo>
                  <a:lnTo>
                    <a:pt x="2225" y="650"/>
                  </a:lnTo>
                  <a:lnTo>
                    <a:pt x="2188" y="602"/>
                  </a:lnTo>
                  <a:lnTo>
                    <a:pt x="2147" y="552"/>
                  </a:lnTo>
                  <a:lnTo>
                    <a:pt x="2103" y="501"/>
                  </a:lnTo>
                  <a:lnTo>
                    <a:pt x="2053" y="449"/>
                  </a:lnTo>
                  <a:lnTo>
                    <a:pt x="1998" y="396"/>
                  </a:lnTo>
                  <a:lnTo>
                    <a:pt x="1940" y="343"/>
                  </a:lnTo>
                  <a:lnTo>
                    <a:pt x="1876" y="293"/>
                  </a:lnTo>
                  <a:lnTo>
                    <a:pt x="1807" y="244"/>
                  </a:lnTo>
                  <a:lnTo>
                    <a:pt x="1733" y="197"/>
                  </a:lnTo>
                  <a:lnTo>
                    <a:pt x="1655" y="154"/>
                  </a:lnTo>
                  <a:lnTo>
                    <a:pt x="1570" y="114"/>
                  </a:lnTo>
                  <a:lnTo>
                    <a:pt x="1482" y="80"/>
                  </a:lnTo>
                  <a:lnTo>
                    <a:pt x="1387" y="50"/>
                  </a:lnTo>
                  <a:lnTo>
                    <a:pt x="1289" y="27"/>
                  </a:lnTo>
                  <a:lnTo>
                    <a:pt x="1184" y="10"/>
                  </a:lnTo>
                  <a:lnTo>
                    <a:pt x="1075" y="1"/>
                  </a:lnTo>
                  <a:lnTo>
                    <a:pt x="960" y="0"/>
                  </a:lnTo>
                  <a:lnTo>
                    <a:pt x="839" y="7"/>
                  </a:lnTo>
                  <a:lnTo>
                    <a:pt x="714" y="23"/>
                  </a:lnTo>
                  <a:lnTo>
                    <a:pt x="581" y="50"/>
                  </a:lnTo>
                  <a:lnTo>
                    <a:pt x="444" y="89"/>
                  </a:lnTo>
                  <a:lnTo>
                    <a:pt x="302" y="138"/>
                  </a:lnTo>
                  <a:lnTo>
                    <a:pt x="153" y="200"/>
                  </a:lnTo>
                  <a:lnTo>
                    <a:pt x="0" y="274"/>
                  </a:lnTo>
                  <a:lnTo>
                    <a:pt x="9" y="272"/>
                  </a:lnTo>
                  <a:lnTo>
                    <a:pt x="37" y="264"/>
                  </a:lnTo>
                  <a:lnTo>
                    <a:pt x="82" y="254"/>
                  </a:lnTo>
                  <a:lnTo>
                    <a:pt x="140" y="240"/>
                  </a:lnTo>
                  <a:lnTo>
                    <a:pt x="211" y="227"/>
                  </a:lnTo>
                  <a:lnTo>
                    <a:pt x="293" y="212"/>
                  </a:lnTo>
                  <a:lnTo>
                    <a:pt x="337" y="204"/>
                  </a:lnTo>
                  <a:lnTo>
                    <a:pt x="383" y="199"/>
                  </a:lnTo>
                  <a:lnTo>
                    <a:pt x="430" y="192"/>
                  </a:lnTo>
                  <a:lnTo>
                    <a:pt x="478" y="186"/>
                  </a:lnTo>
                  <a:lnTo>
                    <a:pt x="527" y="182"/>
                  </a:lnTo>
                  <a:lnTo>
                    <a:pt x="578" y="177"/>
                  </a:lnTo>
                  <a:lnTo>
                    <a:pt x="630" y="175"/>
                  </a:lnTo>
                  <a:lnTo>
                    <a:pt x="681" y="173"/>
                  </a:lnTo>
                  <a:lnTo>
                    <a:pt x="733" y="173"/>
                  </a:lnTo>
                  <a:lnTo>
                    <a:pt x="783" y="174"/>
                  </a:lnTo>
                  <a:lnTo>
                    <a:pt x="835" y="176"/>
                  </a:lnTo>
                  <a:lnTo>
                    <a:pt x="886" y="181"/>
                  </a:lnTo>
                  <a:lnTo>
                    <a:pt x="935" y="186"/>
                  </a:lnTo>
                  <a:lnTo>
                    <a:pt x="983" y="195"/>
                  </a:lnTo>
                  <a:lnTo>
                    <a:pt x="1029" y="205"/>
                  </a:lnTo>
                  <a:lnTo>
                    <a:pt x="1074" y="218"/>
                  </a:lnTo>
                  <a:lnTo>
                    <a:pt x="1118" y="232"/>
                  </a:lnTo>
                  <a:lnTo>
                    <a:pt x="1158" y="249"/>
                  </a:lnTo>
                  <a:lnTo>
                    <a:pt x="1198" y="269"/>
                  </a:lnTo>
                  <a:lnTo>
                    <a:pt x="1234" y="292"/>
                  </a:lnTo>
                  <a:lnTo>
                    <a:pt x="1228" y="292"/>
                  </a:lnTo>
                  <a:lnTo>
                    <a:pt x="1211" y="290"/>
                  </a:lnTo>
                  <a:lnTo>
                    <a:pt x="1185" y="286"/>
                  </a:lnTo>
                  <a:lnTo>
                    <a:pt x="1149" y="284"/>
                  </a:lnTo>
                  <a:lnTo>
                    <a:pt x="1106" y="281"/>
                  </a:lnTo>
                  <a:lnTo>
                    <a:pt x="1055" y="278"/>
                  </a:lnTo>
                  <a:lnTo>
                    <a:pt x="997" y="278"/>
                  </a:lnTo>
                  <a:lnTo>
                    <a:pt x="934" y="278"/>
                  </a:lnTo>
                  <a:lnTo>
                    <a:pt x="901" y="279"/>
                  </a:lnTo>
                  <a:lnTo>
                    <a:pt x="866" y="282"/>
                  </a:lnTo>
                  <a:lnTo>
                    <a:pt x="831" y="284"/>
                  </a:lnTo>
                  <a:lnTo>
                    <a:pt x="795" y="287"/>
                  </a:lnTo>
                  <a:lnTo>
                    <a:pt x="758" y="291"/>
                  </a:lnTo>
                  <a:lnTo>
                    <a:pt x="719" y="295"/>
                  </a:lnTo>
                  <a:lnTo>
                    <a:pt x="681" y="301"/>
                  </a:lnTo>
                  <a:lnTo>
                    <a:pt x="643" y="308"/>
                  </a:lnTo>
                  <a:lnTo>
                    <a:pt x="604" y="315"/>
                  </a:lnTo>
                  <a:lnTo>
                    <a:pt x="564" y="324"/>
                  </a:lnTo>
                  <a:lnTo>
                    <a:pt x="525" y="334"/>
                  </a:lnTo>
                  <a:lnTo>
                    <a:pt x="486" y="346"/>
                  </a:lnTo>
                  <a:lnTo>
                    <a:pt x="447" y="358"/>
                  </a:lnTo>
                  <a:lnTo>
                    <a:pt x="407" y="372"/>
                  </a:lnTo>
                  <a:lnTo>
                    <a:pt x="369" y="386"/>
                  </a:lnTo>
                  <a:lnTo>
                    <a:pt x="331" y="403"/>
                  </a:lnTo>
                  <a:lnTo>
                    <a:pt x="347" y="402"/>
                  </a:lnTo>
                  <a:lnTo>
                    <a:pt x="393" y="401"/>
                  </a:lnTo>
                  <a:lnTo>
                    <a:pt x="466" y="400"/>
                  </a:lnTo>
                  <a:lnTo>
                    <a:pt x="562" y="400"/>
                  </a:lnTo>
                  <a:lnTo>
                    <a:pt x="618" y="401"/>
                  </a:lnTo>
                  <a:lnTo>
                    <a:pt x="678" y="402"/>
                  </a:lnTo>
                  <a:lnTo>
                    <a:pt x="743" y="404"/>
                  </a:lnTo>
                  <a:lnTo>
                    <a:pt x="811" y="407"/>
                  </a:lnTo>
                  <a:lnTo>
                    <a:pt x="883" y="412"/>
                  </a:lnTo>
                  <a:lnTo>
                    <a:pt x="959" y="418"/>
                  </a:lnTo>
                  <a:lnTo>
                    <a:pt x="1036" y="424"/>
                  </a:lnTo>
                  <a:lnTo>
                    <a:pt x="1116" y="432"/>
                  </a:lnTo>
                  <a:lnTo>
                    <a:pt x="1198" y="442"/>
                  </a:lnTo>
                  <a:lnTo>
                    <a:pt x="1281" y="455"/>
                  </a:lnTo>
                  <a:lnTo>
                    <a:pt x="1365" y="468"/>
                  </a:lnTo>
                  <a:lnTo>
                    <a:pt x="1449" y="483"/>
                  </a:lnTo>
                  <a:lnTo>
                    <a:pt x="1533" y="501"/>
                  </a:lnTo>
                  <a:lnTo>
                    <a:pt x="1618" y="520"/>
                  </a:lnTo>
                  <a:lnTo>
                    <a:pt x="1702" y="542"/>
                  </a:lnTo>
                  <a:lnTo>
                    <a:pt x="1784" y="566"/>
                  </a:lnTo>
                  <a:lnTo>
                    <a:pt x="1866" y="593"/>
                  </a:lnTo>
                  <a:lnTo>
                    <a:pt x="1944" y="623"/>
                  </a:lnTo>
                  <a:lnTo>
                    <a:pt x="2022" y="654"/>
                  </a:lnTo>
                  <a:lnTo>
                    <a:pt x="2096" y="690"/>
                  </a:lnTo>
                  <a:lnTo>
                    <a:pt x="2167" y="729"/>
                  </a:lnTo>
                  <a:lnTo>
                    <a:pt x="2234" y="770"/>
                  </a:lnTo>
                  <a:lnTo>
                    <a:pt x="2298" y="815"/>
                  </a:lnTo>
                  <a:lnTo>
                    <a:pt x="2357" y="863"/>
                  </a:lnTo>
                  <a:close/>
                </a:path>
              </a:pathLst>
            </a:custGeom>
            <a:solidFill>
              <a:srgbClr val="7C5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6" name="Freeform 94"/>
            <p:cNvSpPr>
              <a:spLocks/>
            </p:cNvSpPr>
            <p:nvPr/>
          </p:nvSpPr>
          <p:spPr bwMode="auto">
            <a:xfrm>
              <a:off x="4683" y="2666"/>
              <a:ext cx="144" cy="273"/>
            </a:xfrm>
            <a:custGeom>
              <a:avLst/>
              <a:gdLst>
                <a:gd name="T0" fmla="*/ 0 w 865"/>
                <a:gd name="T1" fmla="*/ 0 h 1639"/>
                <a:gd name="T2" fmla="*/ 0 w 865"/>
                <a:gd name="T3" fmla="*/ 0 h 1639"/>
                <a:gd name="T4" fmla="*/ 0 w 865"/>
                <a:gd name="T5" fmla="*/ 0 h 1639"/>
                <a:gd name="T6" fmla="*/ 0 w 865"/>
                <a:gd name="T7" fmla="*/ 0 h 1639"/>
                <a:gd name="T8" fmla="*/ 0 w 865"/>
                <a:gd name="T9" fmla="*/ 0 h 1639"/>
                <a:gd name="T10" fmla="*/ 0 w 865"/>
                <a:gd name="T11" fmla="*/ 0 h 1639"/>
                <a:gd name="T12" fmla="*/ 0 w 865"/>
                <a:gd name="T13" fmla="*/ 0 h 1639"/>
                <a:gd name="T14" fmla="*/ 0 w 865"/>
                <a:gd name="T15" fmla="*/ 0 h 1639"/>
                <a:gd name="T16" fmla="*/ 0 w 865"/>
                <a:gd name="T17" fmla="*/ 0 h 1639"/>
                <a:gd name="T18" fmla="*/ 0 w 865"/>
                <a:gd name="T19" fmla="*/ 0 h 1639"/>
                <a:gd name="T20" fmla="*/ 0 w 865"/>
                <a:gd name="T21" fmla="*/ 0 h 1639"/>
                <a:gd name="T22" fmla="*/ 0 w 865"/>
                <a:gd name="T23" fmla="*/ 0 h 1639"/>
                <a:gd name="T24" fmla="*/ 0 w 865"/>
                <a:gd name="T25" fmla="*/ 0 h 1639"/>
                <a:gd name="T26" fmla="*/ 0 w 865"/>
                <a:gd name="T27" fmla="*/ 0 h 1639"/>
                <a:gd name="T28" fmla="*/ 0 w 865"/>
                <a:gd name="T29" fmla="*/ 0 h 1639"/>
                <a:gd name="T30" fmla="*/ 0 w 865"/>
                <a:gd name="T31" fmla="*/ 0 h 1639"/>
                <a:gd name="T32" fmla="*/ 0 w 865"/>
                <a:gd name="T33" fmla="*/ 0 h 1639"/>
                <a:gd name="T34" fmla="*/ 0 w 865"/>
                <a:gd name="T35" fmla="*/ 0 h 1639"/>
                <a:gd name="T36" fmla="*/ 0 w 865"/>
                <a:gd name="T37" fmla="*/ 0 h 1639"/>
                <a:gd name="T38" fmla="*/ 0 w 865"/>
                <a:gd name="T39" fmla="*/ 0 h 1639"/>
                <a:gd name="T40" fmla="*/ 0 w 865"/>
                <a:gd name="T41" fmla="*/ 0 h 1639"/>
                <a:gd name="T42" fmla="*/ 0 w 865"/>
                <a:gd name="T43" fmla="*/ 0 h 1639"/>
                <a:gd name="T44" fmla="*/ 0 w 865"/>
                <a:gd name="T45" fmla="*/ 0 h 1639"/>
                <a:gd name="T46" fmla="*/ 0 w 865"/>
                <a:gd name="T47" fmla="*/ 0 h 1639"/>
                <a:gd name="T48" fmla="*/ 0 w 865"/>
                <a:gd name="T49" fmla="*/ 0 h 1639"/>
                <a:gd name="T50" fmla="*/ 0 w 865"/>
                <a:gd name="T51" fmla="*/ 0 h 1639"/>
                <a:gd name="T52" fmla="*/ 0 w 865"/>
                <a:gd name="T53" fmla="*/ 0 h 1639"/>
                <a:gd name="T54" fmla="*/ 0 w 865"/>
                <a:gd name="T55" fmla="*/ 0 h 1639"/>
                <a:gd name="T56" fmla="*/ 0 w 865"/>
                <a:gd name="T57" fmla="*/ 0 h 1639"/>
                <a:gd name="T58" fmla="*/ 0 w 865"/>
                <a:gd name="T59" fmla="*/ 0 h 1639"/>
                <a:gd name="T60" fmla="*/ 0 w 865"/>
                <a:gd name="T61" fmla="*/ 0 h 1639"/>
                <a:gd name="T62" fmla="*/ 0 w 865"/>
                <a:gd name="T63" fmla="*/ 0 h 1639"/>
                <a:gd name="T64" fmla="*/ 0 w 865"/>
                <a:gd name="T65" fmla="*/ 0 h 1639"/>
                <a:gd name="T66" fmla="*/ 0 w 865"/>
                <a:gd name="T67" fmla="*/ 0 h 1639"/>
                <a:gd name="T68" fmla="*/ 0 w 865"/>
                <a:gd name="T69" fmla="*/ 0 h 1639"/>
                <a:gd name="T70" fmla="*/ 0 w 865"/>
                <a:gd name="T71" fmla="*/ 0 h 1639"/>
                <a:gd name="T72" fmla="*/ 0 w 865"/>
                <a:gd name="T73" fmla="*/ 0 h 1639"/>
                <a:gd name="T74" fmla="*/ 0 w 865"/>
                <a:gd name="T75" fmla="*/ 0 h 1639"/>
                <a:gd name="T76" fmla="*/ 0 w 865"/>
                <a:gd name="T77" fmla="*/ 0 h 1639"/>
                <a:gd name="T78" fmla="*/ 0 w 865"/>
                <a:gd name="T79" fmla="*/ 0 h 1639"/>
                <a:gd name="T80" fmla="*/ 0 w 865"/>
                <a:gd name="T81" fmla="*/ 0 h 1639"/>
                <a:gd name="T82" fmla="*/ 0 w 865"/>
                <a:gd name="T83" fmla="*/ 0 h 1639"/>
                <a:gd name="T84" fmla="*/ 0 w 865"/>
                <a:gd name="T85" fmla="*/ 0 h 1639"/>
                <a:gd name="T86" fmla="*/ 0 w 865"/>
                <a:gd name="T87" fmla="*/ 0 h 1639"/>
                <a:gd name="T88" fmla="*/ 0 w 865"/>
                <a:gd name="T89" fmla="*/ 0 h 1639"/>
                <a:gd name="T90" fmla="*/ 0 w 865"/>
                <a:gd name="T91" fmla="*/ 0 h 1639"/>
                <a:gd name="T92" fmla="*/ 0 w 865"/>
                <a:gd name="T93" fmla="*/ 0 h 1639"/>
                <a:gd name="T94" fmla="*/ 0 w 865"/>
                <a:gd name="T95" fmla="*/ 0 h 16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65"/>
                <a:gd name="T145" fmla="*/ 0 h 1639"/>
                <a:gd name="T146" fmla="*/ 865 w 865"/>
                <a:gd name="T147" fmla="*/ 1639 h 163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65" h="1639">
                  <a:moveTo>
                    <a:pt x="312" y="0"/>
                  </a:moveTo>
                  <a:lnTo>
                    <a:pt x="324" y="5"/>
                  </a:lnTo>
                  <a:lnTo>
                    <a:pt x="352" y="23"/>
                  </a:lnTo>
                  <a:lnTo>
                    <a:pt x="372" y="38"/>
                  </a:lnTo>
                  <a:lnTo>
                    <a:pt x="396" y="55"/>
                  </a:lnTo>
                  <a:lnTo>
                    <a:pt x="423" y="74"/>
                  </a:lnTo>
                  <a:lnTo>
                    <a:pt x="451" y="97"/>
                  </a:lnTo>
                  <a:lnTo>
                    <a:pt x="481" y="123"/>
                  </a:lnTo>
                  <a:lnTo>
                    <a:pt x="513" y="153"/>
                  </a:lnTo>
                  <a:lnTo>
                    <a:pt x="546" y="186"/>
                  </a:lnTo>
                  <a:lnTo>
                    <a:pt x="580" y="222"/>
                  </a:lnTo>
                  <a:lnTo>
                    <a:pt x="613" y="261"/>
                  </a:lnTo>
                  <a:lnTo>
                    <a:pt x="647" y="303"/>
                  </a:lnTo>
                  <a:lnTo>
                    <a:pt x="680" y="349"/>
                  </a:lnTo>
                  <a:lnTo>
                    <a:pt x="711" y="397"/>
                  </a:lnTo>
                  <a:lnTo>
                    <a:pt x="741" y="450"/>
                  </a:lnTo>
                  <a:lnTo>
                    <a:pt x="768" y="505"/>
                  </a:lnTo>
                  <a:lnTo>
                    <a:pt x="793" y="564"/>
                  </a:lnTo>
                  <a:lnTo>
                    <a:pt x="815" y="626"/>
                  </a:lnTo>
                  <a:lnTo>
                    <a:pt x="835" y="691"/>
                  </a:lnTo>
                  <a:lnTo>
                    <a:pt x="849" y="761"/>
                  </a:lnTo>
                  <a:lnTo>
                    <a:pt x="859" y="833"/>
                  </a:lnTo>
                  <a:lnTo>
                    <a:pt x="865" y="908"/>
                  </a:lnTo>
                  <a:lnTo>
                    <a:pt x="865" y="988"/>
                  </a:lnTo>
                  <a:lnTo>
                    <a:pt x="859" y="1070"/>
                  </a:lnTo>
                  <a:lnTo>
                    <a:pt x="848" y="1156"/>
                  </a:lnTo>
                  <a:lnTo>
                    <a:pt x="829" y="1246"/>
                  </a:lnTo>
                  <a:lnTo>
                    <a:pt x="804" y="1339"/>
                  </a:lnTo>
                  <a:lnTo>
                    <a:pt x="772" y="1435"/>
                  </a:lnTo>
                  <a:lnTo>
                    <a:pt x="730" y="1536"/>
                  </a:lnTo>
                  <a:lnTo>
                    <a:pt x="682" y="1639"/>
                  </a:lnTo>
                  <a:lnTo>
                    <a:pt x="683" y="1633"/>
                  </a:lnTo>
                  <a:lnTo>
                    <a:pt x="686" y="1619"/>
                  </a:lnTo>
                  <a:lnTo>
                    <a:pt x="692" y="1594"/>
                  </a:lnTo>
                  <a:lnTo>
                    <a:pt x="700" y="1562"/>
                  </a:lnTo>
                  <a:lnTo>
                    <a:pt x="708" y="1521"/>
                  </a:lnTo>
                  <a:lnTo>
                    <a:pt x="716" y="1474"/>
                  </a:lnTo>
                  <a:lnTo>
                    <a:pt x="723" y="1421"/>
                  </a:lnTo>
                  <a:lnTo>
                    <a:pt x="730" y="1363"/>
                  </a:lnTo>
                  <a:lnTo>
                    <a:pt x="732" y="1331"/>
                  </a:lnTo>
                  <a:lnTo>
                    <a:pt x="735" y="1300"/>
                  </a:lnTo>
                  <a:lnTo>
                    <a:pt x="737" y="1267"/>
                  </a:lnTo>
                  <a:lnTo>
                    <a:pt x="738" y="1234"/>
                  </a:lnTo>
                  <a:lnTo>
                    <a:pt x="738" y="1200"/>
                  </a:lnTo>
                  <a:lnTo>
                    <a:pt x="738" y="1165"/>
                  </a:lnTo>
                  <a:lnTo>
                    <a:pt x="737" y="1130"/>
                  </a:lnTo>
                  <a:lnTo>
                    <a:pt x="736" y="1094"/>
                  </a:lnTo>
                  <a:lnTo>
                    <a:pt x="732" y="1060"/>
                  </a:lnTo>
                  <a:lnTo>
                    <a:pt x="729" y="1024"/>
                  </a:lnTo>
                  <a:lnTo>
                    <a:pt x="725" y="987"/>
                  </a:lnTo>
                  <a:lnTo>
                    <a:pt x="718" y="951"/>
                  </a:lnTo>
                  <a:lnTo>
                    <a:pt x="711" y="916"/>
                  </a:lnTo>
                  <a:lnTo>
                    <a:pt x="702" y="880"/>
                  </a:lnTo>
                  <a:lnTo>
                    <a:pt x="693" y="845"/>
                  </a:lnTo>
                  <a:lnTo>
                    <a:pt x="682" y="809"/>
                  </a:lnTo>
                  <a:lnTo>
                    <a:pt x="677" y="838"/>
                  </a:lnTo>
                  <a:lnTo>
                    <a:pt x="665" y="915"/>
                  </a:lnTo>
                  <a:lnTo>
                    <a:pt x="656" y="966"/>
                  </a:lnTo>
                  <a:lnTo>
                    <a:pt x="646" y="1024"/>
                  </a:lnTo>
                  <a:lnTo>
                    <a:pt x="635" y="1085"/>
                  </a:lnTo>
                  <a:lnTo>
                    <a:pt x="621" y="1151"/>
                  </a:lnTo>
                  <a:lnTo>
                    <a:pt x="607" y="1217"/>
                  </a:lnTo>
                  <a:lnTo>
                    <a:pt x="591" y="1281"/>
                  </a:lnTo>
                  <a:lnTo>
                    <a:pt x="574" y="1344"/>
                  </a:lnTo>
                  <a:lnTo>
                    <a:pt x="557" y="1401"/>
                  </a:lnTo>
                  <a:lnTo>
                    <a:pt x="548" y="1427"/>
                  </a:lnTo>
                  <a:lnTo>
                    <a:pt x="538" y="1451"/>
                  </a:lnTo>
                  <a:lnTo>
                    <a:pt x="529" y="1474"/>
                  </a:lnTo>
                  <a:lnTo>
                    <a:pt x="519" y="1494"/>
                  </a:lnTo>
                  <a:lnTo>
                    <a:pt x="509" y="1511"/>
                  </a:lnTo>
                  <a:lnTo>
                    <a:pt x="499" y="1527"/>
                  </a:lnTo>
                  <a:lnTo>
                    <a:pt x="489" y="1538"/>
                  </a:lnTo>
                  <a:lnTo>
                    <a:pt x="479" y="1547"/>
                  </a:lnTo>
                  <a:lnTo>
                    <a:pt x="442" y="828"/>
                  </a:lnTo>
                  <a:lnTo>
                    <a:pt x="312" y="1620"/>
                  </a:lnTo>
                  <a:lnTo>
                    <a:pt x="314" y="1606"/>
                  </a:lnTo>
                  <a:lnTo>
                    <a:pt x="315" y="1567"/>
                  </a:lnTo>
                  <a:lnTo>
                    <a:pt x="316" y="1505"/>
                  </a:lnTo>
                  <a:lnTo>
                    <a:pt x="316" y="1425"/>
                  </a:lnTo>
                  <a:lnTo>
                    <a:pt x="315" y="1327"/>
                  </a:lnTo>
                  <a:lnTo>
                    <a:pt x="311" y="1217"/>
                  </a:lnTo>
                  <a:lnTo>
                    <a:pt x="308" y="1157"/>
                  </a:lnTo>
                  <a:lnTo>
                    <a:pt x="305" y="1096"/>
                  </a:lnTo>
                  <a:lnTo>
                    <a:pt x="300" y="1032"/>
                  </a:lnTo>
                  <a:lnTo>
                    <a:pt x="295" y="966"/>
                  </a:lnTo>
                  <a:lnTo>
                    <a:pt x="288" y="900"/>
                  </a:lnTo>
                  <a:lnTo>
                    <a:pt x="280" y="834"/>
                  </a:lnTo>
                  <a:lnTo>
                    <a:pt x="271" y="767"/>
                  </a:lnTo>
                  <a:lnTo>
                    <a:pt x="261" y="699"/>
                  </a:lnTo>
                  <a:lnTo>
                    <a:pt x="248" y="633"/>
                  </a:lnTo>
                  <a:lnTo>
                    <a:pt x="236" y="567"/>
                  </a:lnTo>
                  <a:lnTo>
                    <a:pt x="220" y="503"/>
                  </a:lnTo>
                  <a:lnTo>
                    <a:pt x="204" y="439"/>
                  </a:lnTo>
                  <a:lnTo>
                    <a:pt x="186" y="378"/>
                  </a:lnTo>
                  <a:lnTo>
                    <a:pt x="165" y="318"/>
                  </a:lnTo>
                  <a:lnTo>
                    <a:pt x="143" y="262"/>
                  </a:lnTo>
                  <a:lnTo>
                    <a:pt x="119" y="210"/>
                  </a:lnTo>
                  <a:lnTo>
                    <a:pt x="92" y="160"/>
                  </a:lnTo>
                  <a:lnTo>
                    <a:pt x="64" y="114"/>
                  </a:lnTo>
                  <a:lnTo>
                    <a:pt x="33" y="73"/>
                  </a:lnTo>
                  <a:lnTo>
                    <a:pt x="0" y="36"/>
                  </a:lnTo>
                  <a:lnTo>
                    <a:pt x="22" y="49"/>
                  </a:lnTo>
                  <a:lnTo>
                    <a:pt x="79" y="88"/>
                  </a:lnTo>
                  <a:lnTo>
                    <a:pt x="117" y="116"/>
                  </a:lnTo>
                  <a:lnTo>
                    <a:pt x="161" y="150"/>
                  </a:lnTo>
                  <a:lnTo>
                    <a:pt x="208" y="188"/>
                  </a:lnTo>
                  <a:lnTo>
                    <a:pt x="257" y="232"/>
                  </a:lnTo>
                  <a:lnTo>
                    <a:pt x="282" y="256"/>
                  </a:lnTo>
                  <a:lnTo>
                    <a:pt x="308" y="279"/>
                  </a:lnTo>
                  <a:lnTo>
                    <a:pt x="333" y="305"/>
                  </a:lnTo>
                  <a:lnTo>
                    <a:pt x="357" y="332"/>
                  </a:lnTo>
                  <a:lnTo>
                    <a:pt x="382" y="360"/>
                  </a:lnTo>
                  <a:lnTo>
                    <a:pt x="406" y="388"/>
                  </a:lnTo>
                  <a:lnTo>
                    <a:pt x="428" y="417"/>
                  </a:lnTo>
                  <a:lnTo>
                    <a:pt x="451" y="448"/>
                  </a:lnTo>
                  <a:lnTo>
                    <a:pt x="471" y="479"/>
                  </a:lnTo>
                  <a:lnTo>
                    <a:pt x="491" y="512"/>
                  </a:lnTo>
                  <a:lnTo>
                    <a:pt x="509" y="544"/>
                  </a:lnTo>
                  <a:lnTo>
                    <a:pt x="525" y="577"/>
                  </a:lnTo>
                  <a:lnTo>
                    <a:pt x="539" y="612"/>
                  </a:lnTo>
                  <a:lnTo>
                    <a:pt x="553" y="646"/>
                  </a:lnTo>
                  <a:lnTo>
                    <a:pt x="563" y="681"/>
                  </a:lnTo>
                  <a:lnTo>
                    <a:pt x="571" y="717"/>
                  </a:lnTo>
                  <a:lnTo>
                    <a:pt x="571" y="698"/>
                  </a:lnTo>
                  <a:lnTo>
                    <a:pt x="567" y="644"/>
                  </a:lnTo>
                  <a:lnTo>
                    <a:pt x="563" y="607"/>
                  </a:lnTo>
                  <a:lnTo>
                    <a:pt x="557" y="563"/>
                  </a:lnTo>
                  <a:lnTo>
                    <a:pt x="549" y="515"/>
                  </a:lnTo>
                  <a:lnTo>
                    <a:pt x="538" y="462"/>
                  </a:lnTo>
                  <a:lnTo>
                    <a:pt x="533" y="434"/>
                  </a:lnTo>
                  <a:lnTo>
                    <a:pt x="525" y="406"/>
                  </a:lnTo>
                  <a:lnTo>
                    <a:pt x="517" y="377"/>
                  </a:lnTo>
                  <a:lnTo>
                    <a:pt x="508" y="348"/>
                  </a:lnTo>
                  <a:lnTo>
                    <a:pt x="498" y="318"/>
                  </a:lnTo>
                  <a:lnTo>
                    <a:pt x="487" y="288"/>
                  </a:lnTo>
                  <a:lnTo>
                    <a:pt x="475" y="258"/>
                  </a:lnTo>
                  <a:lnTo>
                    <a:pt x="462" y="228"/>
                  </a:lnTo>
                  <a:lnTo>
                    <a:pt x="447" y="198"/>
                  </a:lnTo>
                  <a:lnTo>
                    <a:pt x="433" y="168"/>
                  </a:lnTo>
                  <a:lnTo>
                    <a:pt x="416" y="139"/>
                  </a:lnTo>
                  <a:lnTo>
                    <a:pt x="398" y="110"/>
                  </a:lnTo>
                  <a:lnTo>
                    <a:pt x="379" y="80"/>
                  </a:lnTo>
                  <a:lnTo>
                    <a:pt x="359" y="52"/>
                  </a:lnTo>
                  <a:lnTo>
                    <a:pt x="336" y="25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7C5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7" name="Freeform 95"/>
            <p:cNvSpPr>
              <a:spLocks/>
            </p:cNvSpPr>
            <p:nvPr/>
          </p:nvSpPr>
          <p:spPr bwMode="auto">
            <a:xfrm>
              <a:off x="4106" y="2695"/>
              <a:ext cx="51" cy="50"/>
            </a:xfrm>
            <a:custGeom>
              <a:avLst/>
              <a:gdLst>
                <a:gd name="T0" fmla="*/ 0 w 304"/>
                <a:gd name="T1" fmla="*/ 0 h 303"/>
                <a:gd name="T2" fmla="*/ 0 w 304"/>
                <a:gd name="T3" fmla="*/ 0 h 303"/>
                <a:gd name="T4" fmla="*/ 0 w 304"/>
                <a:gd name="T5" fmla="*/ 0 h 303"/>
                <a:gd name="T6" fmla="*/ 0 w 304"/>
                <a:gd name="T7" fmla="*/ 0 h 303"/>
                <a:gd name="T8" fmla="*/ 0 w 304"/>
                <a:gd name="T9" fmla="*/ 0 h 303"/>
                <a:gd name="T10" fmla="*/ 0 w 304"/>
                <a:gd name="T11" fmla="*/ 0 h 303"/>
                <a:gd name="T12" fmla="*/ 0 w 304"/>
                <a:gd name="T13" fmla="*/ 0 h 303"/>
                <a:gd name="T14" fmla="*/ 0 w 304"/>
                <a:gd name="T15" fmla="*/ 0 h 303"/>
                <a:gd name="T16" fmla="*/ 0 w 304"/>
                <a:gd name="T17" fmla="*/ 0 h 303"/>
                <a:gd name="T18" fmla="*/ 0 w 304"/>
                <a:gd name="T19" fmla="*/ 0 h 303"/>
                <a:gd name="T20" fmla="*/ 0 w 304"/>
                <a:gd name="T21" fmla="*/ 0 h 303"/>
                <a:gd name="T22" fmla="*/ 0 w 304"/>
                <a:gd name="T23" fmla="*/ 0 h 303"/>
                <a:gd name="T24" fmla="*/ 0 w 304"/>
                <a:gd name="T25" fmla="*/ 0 h 303"/>
                <a:gd name="T26" fmla="*/ 0 w 304"/>
                <a:gd name="T27" fmla="*/ 0 h 303"/>
                <a:gd name="T28" fmla="*/ 0 w 304"/>
                <a:gd name="T29" fmla="*/ 0 h 303"/>
                <a:gd name="T30" fmla="*/ 0 w 304"/>
                <a:gd name="T31" fmla="*/ 0 h 303"/>
                <a:gd name="T32" fmla="*/ 0 w 304"/>
                <a:gd name="T33" fmla="*/ 0 h 303"/>
                <a:gd name="T34" fmla="*/ 0 w 304"/>
                <a:gd name="T35" fmla="*/ 0 h 303"/>
                <a:gd name="T36" fmla="*/ 0 w 304"/>
                <a:gd name="T37" fmla="*/ 0 h 303"/>
                <a:gd name="T38" fmla="*/ 0 w 304"/>
                <a:gd name="T39" fmla="*/ 0 h 303"/>
                <a:gd name="T40" fmla="*/ 0 w 304"/>
                <a:gd name="T41" fmla="*/ 0 h 303"/>
                <a:gd name="T42" fmla="*/ 0 w 304"/>
                <a:gd name="T43" fmla="*/ 0 h 303"/>
                <a:gd name="T44" fmla="*/ 0 w 304"/>
                <a:gd name="T45" fmla="*/ 0 h 303"/>
                <a:gd name="T46" fmla="*/ 0 w 304"/>
                <a:gd name="T47" fmla="*/ 0 h 303"/>
                <a:gd name="T48" fmla="*/ 0 w 304"/>
                <a:gd name="T49" fmla="*/ 0 h 303"/>
                <a:gd name="T50" fmla="*/ 0 w 304"/>
                <a:gd name="T51" fmla="*/ 0 h 303"/>
                <a:gd name="T52" fmla="*/ 0 w 304"/>
                <a:gd name="T53" fmla="*/ 0 h 303"/>
                <a:gd name="T54" fmla="*/ 0 w 304"/>
                <a:gd name="T55" fmla="*/ 0 h 303"/>
                <a:gd name="T56" fmla="*/ 0 w 304"/>
                <a:gd name="T57" fmla="*/ 0 h 303"/>
                <a:gd name="T58" fmla="*/ 0 w 304"/>
                <a:gd name="T59" fmla="*/ 0 h 303"/>
                <a:gd name="T60" fmla="*/ 0 w 304"/>
                <a:gd name="T61" fmla="*/ 0 h 303"/>
                <a:gd name="T62" fmla="*/ 0 w 304"/>
                <a:gd name="T63" fmla="*/ 0 h 303"/>
                <a:gd name="T64" fmla="*/ 0 w 304"/>
                <a:gd name="T65" fmla="*/ 0 h 303"/>
                <a:gd name="T66" fmla="*/ 0 w 304"/>
                <a:gd name="T67" fmla="*/ 0 h 303"/>
                <a:gd name="T68" fmla="*/ 0 w 304"/>
                <a:gd name="T69" fmla="*/ 0 h 303"/>
                <a:gd name="T70" fmla="*/ 0 w 304"/>
                <a:gd name="T71" fmla="*/ 0 h 303"/>
                <a:gd name="T72" fmla="*/ 0 w 304"/>
                <a:gd name="T73" fmla="*/ 0 h 303"/>
                <a:gd name="T74" fmla="*/ 0 w 304"/>
                <a:gd name="T75" fmla="*/ 0 h 3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4"/>
                <a:gd name="T115" fmla="*/ 0 h 303"/>
                <a:gd name="T116" fmla="*/ 304 w 304"/>
                <a:gd name="T117" fmla="*/ 303 h 3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4" h="303">
                  <a:moveTo>
                    <a:pt x="304" y="175"/>
                  </a:moveTo>
                  <a:lnTo>
                    <a:pt x="297" y="160"/>
                  </a:lnTo>
                  <a:lnTo>
                    <a:pt x="290" y="145"/>
                  </a:lnTo>
                  <a:lnTo>
                    <a:pt x="279" y="128"/>
                  </a:lnTo>
                  <a:lnTo>
                    <a:pt x="267" y="111"/>
                  </a:lnTo>
                  <a:lnTo>
                    <a:pt x="254" y="94"/>
                  </a:lnTo>
                  <a:lnTo>
                    <a:pt x="239" y="78"/>
                  </a:lnTo>
                  <a:lnTo>
                    <a:pt x="222" y="63"/>
                  </a:lnTo>
                  <a:lnTo>
                    <a:pt x="205" y="48"/>
                  </a:lnTo>
                  <a:lnTo>
                    <a:pt x="187" y="35"/>
                  </a:lnTo>
                  <a:lnTo>
                    <a:pt x="168" y="22"/>
                  </a:lnTo>
                  <a:lnTo>
                    <a:pt x="149" y="13"/>
                  </a:lnTo>
                  <a:lnTo>
                    <a:pt x="130" y="6"/>
                  </a:lnTo>
                  <a:lnTo>
                    <a:pt x="120" y="3"/>
                  </a:lnTo>
                  <a:lnTo>
                    <a:pt x="110" y="2"/>
                  </a:lnTo>
                  <a:lnTo>
                    <a:pt x="100" y="1"/>
                  </a:lnTo>
                  <a:lnTo>
                    <a:pt x="91" y="0"/>
                  </a:lnTo>
                  <a:lnTo>
                    <a:pt x="81" y="1"/>
                  </a:lnTo>
                  <a:lnTo>
                    <a:pt x="72" y="2"/>
                  </a:lnTo>
                  <a:lnTo>
                    <a:pt x="62" y="4"/>
                  </a:lnTo>
                  <a:lnTo>
                    <a:pt x="53" y="8"/>
                  </a:lnTo>
                  <a:lnTo>
                    <a:pt x="43" y="13"/>
                  </a:lnTo>
                  <a:lnTo>
                    <a:pt x="32" y="19"/>
                  </a:lnTo>
                  <a:lnTo>
                    <a:pt x="25" y="26"/>
                  </a:lnTo>
                  <a:lnTo>
                    <a:pt x="18" y="32"/>
                  </a:lnTo>
                  <a:lnTo>
                    <a:pt x="12" y="39"/>
                  </a:lnTo>
                  <a:lnTo>
                    <a:pt x="8" y="47"/>
                  </a:lnTo>
                  <a:lnTo>
                    <a:pt x="4" y="55"/>
                  </a:lnTo>
                  <a:lnTo>
                    <a:pt x="2" y="64"/>
                  </a:lnTo>
                  <a:lnTo>
                    <a:pt x="1" y="73"/>
                  </a:lnTo>
                  <a:lnTo>
                    <a:pt x="0" y="82"/>
                  </a:lnTo>
                  <a:lnTo>
                    <a:pt x="1" y="92"/>
                  </a:lnTo>
                  <a:lnTo>
                    <a:pt x="2" y="102"/>
                  </a:lnTo>
                  <a:lnTo>
                    <a:pt x="3" y="112"/>
                  </a:lnTo>
                  <a:lnTo>
                    <a:pt x="7" y="122"/>
                  </a:lnTo>
                  <a:lnTo>
                    <a:pt x="10" y="132"/>
                  </a:lnTo>
                  <a:lnTo>
                    <a:pt x="13" y="143"/>
                  </a:lnTo>
                  <a:lnTo>
                    <a:pt x="22" y="165"/>
                  </a:lnTo>
                  <a:lnTo>
                    <a:pt x="34" y="186"/>
                  </a:lnTo>
                  <a:lnTo>
                    <a:pt x="46" y="207"/>
                  </a:lnTo>
                  <a:lnTo>
                    <a:pt x="58" y="229"/>
                  </a:lnTo>
                  <a:lnTo>
                    <a:pt x="84" y="268"/>
                  </a:lnTo>
                  <a:lnTo>
                    <a:pt x="108" y="303"/>
                  </a:lnTo>
                  <a:lnTo>
                    <a:pt x="108" y="266"/>
                  </a:lnTo>
                  <a:lnTo>
                    <a:pt x="123" y="273"/>
                  </a:lnTo>
                  <a:lnTo>
                    <a:pt x="139" y="279"/>
                  </a:lnTo>
                  <a:lnTo>
                    <a:pt x="155" y="285"/>
                  </a:lnTo>
                  <a:lnTo>
                    <a:pt x="171" y="289"/>
                  </a:lnTo>
                  <a:lnTo>
                    <a:pt x="186" y="294"/>
                  </a:lnTo>
                  <a:lnTo>
                    <a:pt x="203" y="296"/>
                  </a:lnTo>
                  <a:lnTo>
                    <a:pt x="219" y="298"/>
                  </a:lnTo>
                  <a:lnTo>
                    <a:pt x="236" y="300"/>
                  </a:lnTo>
                  <a:lnTo>
                    <a:pt x="228" y="291"/>
                  </a:lnTo>
                  <a:lnTo>
                    <a:pt x="220" y="280"/>
                  </a:lnTo>
                  <a:lnTo>
                    <a:pt x="212" y="270"/>
                  </a:lnTo>
                  <a:lnTo>
                    <a:pt x="205" y="259"/>
                  </a:lnTo>
                  <a:lnTo>
                    <a:pt x="199" y="248"/>
                  </a:lnTo>
                  <a:lnTo>
                    <a:pt x="193" y="237"/>
                  </a:lnTo>
                  <a:lnTo>
                    <a:pt x="187" y="224"/>
                  </a:lnTo>
                  <a:lnTo>
                    <a:pt x="183" y="212"/>
                  </a:lnTo>
                  <a:lnTo>
                    <a:pt x="178" y="200"/>
                  </a:lnTo>
                  <a:lnTo>
                    <a:pt x="174" y="187"/>
                  </a:lnTo>
                  <a:lnTo>
                    <a:pt x="171" y="175"/>
                  </a:lnTo>
                  <a:lnTo>
                    <a:pt x="168" y="161"/>
                  </a:lnTo>
                  <a:lnTo>
                    <a:pt x="165" y="148"/>
                  </a:lnTo>
                  <a:lnTo>
                    <a:pt x="164" y="134"/>
                  </a:lnTo>
                  <a:lnTo>
                    <a:pt x="163" y="121"/>
                  </a:lnTo>
                  <a:lnTo>
                    <a:pt x="162" y="106"/>
                  </a:lnTo>
                  <a:lnTo>
                    <a:pt x="172" y="114"/>
                  </a:lnTo>
                  <a:lnTo>
                    <a:pt x="180" y="121"/>
                  </a:lnTo>
                  <a:lnTo>
                    <a:pt x="189" y="128"/>
                  </a:lnTo>
                  <a:lnTo>
                    <a:pt x="198" y="133"/>
                  </a:lnTo>
                  <a:lnTo>
                    <a:pt x="214" y="141"/>
                  </a:lnTo>
                  <a:lnTo>
                    <a:pt x="232" y="149"/>
                  </a:lnTo>
                  <a:lnTo>
                    <a:pt x="267" y="161"/>
                  </a:lnTo>
                  <a:lnTo>
                    <a:pt x="304" y="175"/>
                  </a:lnTo>
                  <a:close/>
                </a:path>
              </a:pathLst>
            </a:custGeom>
            <a:solidFill>
              <a:srgbClr val="7C5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8" name="Freeform 96"/>
            <p:cNvSpPr>
              <a:spLocks/>
            </p:cNvSpPr>
            <p:nvPr/>
          </p:nvSpPr>
          <p:spPr bwMode="auto">
            <a:xfrm>
              <a:off x="4793" y="2997"/>
              <a:ext cx="42" cy="35"/>
            </a:xfrm>
            <a:custGeom>
              <a:avLst/>
              <a:gdLst>
                <a:gd name="T0" fmla="*/ 0 w 250"/>
                <a:gd name="T1" fmla="*/ 0 h 211"/>
                <a:gd name="T2" fmla="*/ 0 w 250"/>
                <a:gd name="T3" fmla="*/ 0 h 211"/>
                <a:gd name="T4" fmla="*/ 0 w 250"/>
                <a:gd name="T5" fmla="*/ 0 h 211"/>
                <a:gd name="T6" fmla="*/ 0 w 250"/>
                <a:gd name="T7" fmla="*/ 0 h 211"/>
                <a:gd name="T8" fmla="*/ 0 w 250"/>
                <a:gd name="T9" fmla="*/ 0 h 211"/>
                <a:gd name="T10" fmla="*/ 0 w 250"/>
                <a:gd name="T11" fmla="*/ 0 h 211"/>
                <a:gd name="T12" fmla="*/ 0 w 250"/>
                <a:gd name="T13" fmla="*/ 0 h 211"/>
                <a:gd name="T14" fmla="*/ 0 w 250"/>
                <a:gd name="T15" fmla="*/ 0 h 211"/>
                <a:gd name="T16" fmla="*/ 0 w 250"/>
                <a:gd name="T17" fmla="*/ 0 h 211"/>
                <a:gd name="T18" fmla="*/ 0 w 250"/>
                <a:gd name="T19" fmla="*/ 0 h 211"/>
                <a:gd name="T20" fmla="*/ 0 w 250"/>
                <a:gd name="T21" fmla="*/ 0 h 211"/>
                <a:gd name="T22" fmla="*/ 0 w 250"/>
                <a:gd name="T23" fmla="*/ 0 h 211"/>
                <a:gd name="T24" fmla="*/ 0 w 250"/>
                <a:gd name="T25" fmla="*/ 0 h 211"/>
                <a:gd name="T26" fmla="*/ 0 w 250"/>
                <a:gd name="T27" fmla="*/ 0 h 211"/>
                <a:gd name="T28" fmla="*/ 0 w 250"/>
                <a:gd name="T29" fmla="*/ 0 h 211"/>
                <a:gd name="T30" fmla="*/ 0 w 250"/>
                <a:gd name="T31" fmla="*/ 0 h 211"/>
                <a:gd name="T32" fmla="*/ 0 w 250"/>
                <a:gd name="T33" fmla="*/ 0 h 211"/>
                <a:gd name="T34" fmla="*/ 0 w 250"/>
                <a:gd name="T35" fmla="*/ 0 h 211"/>
                <a:gd name="T36" fmla="*/ 0 w 250"/>
                <a:gd name="T37" fmla="*/ 0 h 211"/>
                <a:gd name="T38" fmla="*/ 0 w 250"/>
                <a:gd name="T39" fmla="*/ 0 h 211"/>
                <a:gd name="T40" fmla="*/ 0 w 250"/>
                <a:gd name="T41" fmla="*/ 0 h 211"/>
                <a:gd name="T42" fmla="*/ 0 w 250"/>
                <a:gd name="T43" fmla="*/ 0 h 211"/>
                <a:gd name="T44" fmla="*/ 0 w 250"/>
                <a:gd name="T45" fmla="*/ 0 h 211"/>
                <a:gd name="T46" fmla="*/ 0 w 250"/>
                <a:gd name="T47" fmla="*/ 0 h 211"/>
                <a:gd name="T48" fmla="*/ 0 w 250"/>
                <a:gd name="T49" fmla="*/ 0 h 211"/>
                <a:gd name="T50" fmla="*/ 0 w 250"/>
                <a:gd name="T51" fmla="*/ 0 h 211"/>
                <a:gd name="T52" fmla="*/ 0 w 250"/>
                <a:gd name="T53" fmla="*/ 0 h 211"/>
                <a:gd name="T54" fmla="*/ 0 w 250"/>
                <a:gd name="T55" fmla="*/ 0 h 211"/>
                <a:gd name="T56" fmla="*/ 0 w 250"/>
                <a:gd name="T57" fmla="*/ 0 h 211"/>
                <a:gd name="T58" fmla="*/ 0 w 250"/>
                <a:gd name="T59" fmla="*/ 0 h 211"/>
                <a:gd name="T60" fmla="*/ 0 w 250"/>
                <a:gd name="T61" fmla="*/ 0 h 211"/>
                <a:gd name="T62" fmla="*/ 0 w 250"/>
                <a:gd name="T63" fmla="*/ 0 h 211"/>
                <a:gd name="T64" fmla="*/ 0 w 250"/>
                <a:gd name="T65" fmla="*/ 0 h 211"/>
                <a:gd name="T66" fmla="*/ 0 w 250"/>
                <a:gd name="T67" fmla="*/ 0 h 211"/>
                <a:gd name="T68" fmla="*/ 0 w 250"/>
                <a:gd name="T69" fmla="*/ 0 h 211"/>
                <a:gd name="T70" fmla="*/ 0 w 250"/>
                <a:gd name="T71" fmla="*/ 0 h 211"/>
                <a:gd name="T72" fmla="*/ 0 w 250"/>
                <a:gd name="T73" fmla="*/ 0 h 211"/>
                <a:gd name="T74" fmla="*/ 0 w 250"/>
                <a:gd name="T75" fmla="*/ 0 h 211"/>
                <a:gd name="T76" fmla="*/ 0 w 250"/>
                <a:gd name="T77" fmla="*/ 0 h 211"/>
                <a:gd name="T78" fmla="*/ 0 w 250"/>
                <a:gd name="T79" fmla="*/ 0 h 211"/>
                <a:gd name="T80" fmla="*/ 0 w 250"/>
                <a:gd name="T81" fmla="*/ 0 h 211"/>
                <a:gd name="T82" fmla="*/ 0 w 250"/>
                <a:gd name="T83" fmla="*/ 0 h 211"/>
                <a:gd name="T84" fmla="*/ 0 w 250"/>
                <a:gd name="T85" fmla="*/ 0 h 211"/>
                <a:gd name="T86" fmla="*/ 0 w 250"/>
                <a:gd name="T87" fmla="*/ 0 h 211"/>
                <a:gd name="T88" fmla="*/ 0 w 250"/>
                <a:gd name="T89" fmla="*/ 0 h 211"/>
                <a:gd name="T90" fmla="*/ 0 w 250"/>
                <a:gd name="T91" fmla="*/ 0 h 211"/>
                <a:gd name="T92" fmla="*/ 0 w 250"/>
                <a:gd name="T93" fmla="*/ 0 h 211"/>
                <a:gd name="T94" fmla="*/ 0 w 250"/>
                <a:gd name="T95" fmla="*/ 0 h 211"/>
                <a:gd name="T96" fmla="*/ 0 w 250"/>
                <a:gd name="T97" fmla="*/ 0 h 211"/>
                <a:gd name="T98" fmla="*/ 0 w 250"/>
                <a:gd name="T99" fmla="*/ 0 h 211"/>
                <a:gd name="T100" fmla="*/ 0 w 250"/>
                <a:gd name="T101" fmla="*/ 0 h 211"/>
                <a:gd name="T102" fmla="*/ 0 w 250"/>
                <a:gd name="T103" fmla="*/ 0 h 211"/>
                <a:gd name="T104" fmla="*/ 0 w 250"/>
                <a:gd name="T105" fmla="*/ 0 h 211"/>
                <a:gd name="T106" fmla="*/ 0 w 250"/>
                <a:gd name="T107" fmla="*/ 0 h 211"/>
                <a:gd name="T108" fmla="*/ 0 w 250"/>
                <a:gd name="T109" fmla="*/ 0 h 211"/>
                <a:gd name="T110" fmla="*/ 0 w 250"/>
                <a:gd name="T111" fmla="*/ 0 h 211"/>
                <a:gd name="T112" fmla="*/ 0 w 250"/>
                <a:gd name="T113" fmla="*/ 0 h 211"/>
                <a:gd name="T114" fmla="*/ 0 w 250"/>
                <a:gd name="T115" fmla="*/ 0 h 211"/>
                <a:gd name="T116" fmla="*/ 0 w 250"/>
                <a:gd name="T117" fmla="*/ 0 h 211"/>
                <a:gd name="T118" fmla="*/ 0 w 250"/>
                <a:gd name="T119" fmla="*/ 0 h 21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0"/>
                <a:gd name="T181" fmla="*/ 0 h 211"/>
                <a:gd name="T182" fmla="*/ 250 w 250"/>
                <a:gd name="T183" fmla="*/ 211 h 21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0" h="211">
                  <a:moveTo>
                    <a:pt x="57" y="0"/>
                  </a:moveTo>
                  <a:lnTo>
                    <a:pt x="57" y="18"/>
                  </a:lnTo>
                  <a:lnTo>
                    <a:pt x="69" y="33"/>
                  </a:lnTo>
                  <a:lnTo>
                    <a:pt x="78" y="47"/>
                  </a:lnTo>
                  <a:lnTo>
                    <a:pt x="84" y="55"/>
                  </a:lnTo>
                  <a:lnTo>
                    <a:pt x="89" y="62"/>
                  </a:lnTo>
                  <a:lnTo>
                    <a:pt x="97" y="69"/>
                  </a:lnTo>
                  <a:lnTo>
                    <a:pt x="106" y="74"/>
                  </a:lnTo>
                  <a:lnTo>
                    <a:pt x="83" y="79"/>
                  </a:lnTo>
                  <a:lnTo>
                    <a:pt x="56" y="85"/>
                  </a:lnTo>
                  <a:lnTo>
                    <a:pt x="43" y="87"/>
                  </a:lnTo>
                  <a:lnTo>
                    <a:pt x="31" y="90"/>
                  </a:lnTo>
                  <a:lnTo>
                    <a:pt x="19" y="91"/>
                  </a:lnTo>
                  <a:lnTo>
                    <a:pt x="9" y="92"/>
                  </a:lnTo>
                  <a:lnTo>
                    <a:pt x="43" y="107"/>
                  </a:lnTo>
                  <a:lnTo>
                    <a:pt x="73" y="120"/>
                  </a:lnTo>
                  <a:lnTo>
                    <a:pt x="88" y="126"/>
                  </a:lnTo>
                  <a:lnTo>
                    <a:pt x="105" y="131"/>
                  </a:lnTo>
                  <a:lnTo>
                    <a:pt x="115" y="132"/>
                  </a:lnTo>
                  <a:lnTo>
                    <a:pt x="125" y="133"/>
                  </a:lnTo>
                  <a:lnTo>
                    <a:pt x="135" y="133"/>
                  </a:lnTo>
                  <a:lnTo>
                    <a:pt x="148" y="133"/>
                  </a:lnTo>
                  <a:lnTo>
                    <a:pt x="114" y="145"/>
                  </a:lnTo>
                  <a:lnTo>
                    <a:pt x="79" y="156"/>
                  </a:lnTo>
                  <a:lnTo>
                    <a:pt x="61" y="160"/>
                  </a:lnTo>
                  <a:lnTo>
                    <a:pt x="42" y="163"/>
                  </a:lnTo>
                  <a:lnTo>
                    <a:pt x="21" y="165"/>
                  </a:lnTo>
                  <a:lnTo>
                    <a:pt x="0" y="165"/>
                  </a:lnTo>
                  <a:lnTo>
                    <a:pt x="15" y="180"/>
                  </a:lnTo>
                  <a:lnTo>
                    <a:pt x="33" y="191"/>
                  </a:lnTo>
                  <a:lnTo>
                    <a:pt x="50" y="200"/>
                  </a:lnTo>
                  <a:lnTo>
                    <a:pt x="67" y="206"/>
                  </a:lnTo>
                  <a:lnTo>
                    <a:pt x="85" y="210"/>
                  </a:lnTo>
                  <a:lnTo>
                    <a:pt x="102" y="211"/>
                  </a:lnTo>
                  <a:lnTo>
                    <a:pt x="119" y="211"/>
                  </a:lnTo>
                  <a:lnTo>
                    <a:pt x="134" y="209"/>
                  </a:lnTo>
                  <a:lnTo>
                    <a:pt x="150" y="206"/>
                  </a:lnTo>
                  <a:lnTo>
                    <a:pt x="166" y="200"/>
                  </a:lnTo>
                  <a:lnTo>
                    <a:pt x="180" y="193"/>
                  </a:lnTo>
                  <a:lnTo>
                    <a:pt x="194" y="186"/>
                  </a:lnTo>
                  <a:lnTo>
                    <a:pt x="206" y="177"/>
                  </a:lnTo>
                  <a:lnTo>
                    <a:pt x="216" y="167"/>
                  </a:lnTo>
                  <a:lnTo>
                    <a:pt x="226" y="155"/>
                  </a:lnTo>
                  <a:lnTo>
                    <a:pt x="234" y="144"/>
                  </a:lnTo>
                  <a:lnTo>
                    <a:pt x="241" y="132"/>
                  </a:lnTo>
                  <a:lnTo>
                    <a:pt x="247" y="119"/>
                  </a:lnTo>
                  <a:lnTo>
                    <a:pt x="249" y="107"/>
                  </a:lnTo>
                  <a:lnTo>
                    <a:pt x="250" y="95"/>
                  </a:lnTo>
                  <a:lnTo>
                    <a:pt x="249" y="82"/>
                  </a:lnTo>
                  <a:lnTo>
                    <a:pt x="245" y="70"/>
                  </a:lnTo>
                  <a:lnTo>
                    <a:pt x="240" y="59"/>
                  </a:lnTo>
                  <a:lnTo>
                    <a:pt x="231" y="47"/>
                  </a:lnTo>
                  <a:lnTo>
                    <a:pt x="221" y="37"/>
                  </a:lnTo>
                  <a:lnTo>
                    <a:pt x="206" y="28"/>
                  </a:lnTo>
                  <a:lnTo>
                    <a:pt x="189" y="21"/>
                  </a:lnTo>
                  <a:lnTo>
                    <a:pt x="170" y="13"/>
                  </a:lnTo>
                  <a:lnTo>
                    <a:pt x="147" y="7"/>
                  </a:lnTo>
                  <a:lnTo>
                    <a:pt x="121" y="3"/>
                  </a:lnTo>
                  <a:lnTo>
                    <a:pt x="90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7C5F4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49" name="Freeform 97"/>
            <p:cNvSpPr>
              <a:spLocks/>
            </p:cNvSpPr>
            <p:nvPr/>
          </p:nvSpPr>
          <p:spPr bwMode="auto">
            <a:xfrm>
              <a:off x="3836" y="2014"/>
              <a:ext cx="453" cy="177"/>
            </a:xfrm>
            <a:custGeom>
              <a:avLst/>
              <a:gdLst>
                <a:gd name="T0" fmla="*/ 0 w 2716"/>
                <a:gd name="T1" fmla="*/ 0 h 1061"/>
                <a:gd name="T2" fmla="*/ 0 w 2716"/>
                <a:gd name="T3" fmla="*/ 0 h 1061"/>
                <a:gd name="T4" fmla="*/ 0 w 2716"/>
                <a:gd name="T5" fmla="*/ 0 h 1061"/>
                <a:gd name="T6" fmla="*/ 0 w 2716"/>
                <a:gd name="T7" fmla="*/ 0 h 1061"/>
                <a:gd name="T8" fmla="*/ 0 w 2716"/>
                <a:gd name="T9" fmla="*/ 0 h 10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16"/>
                <a:gd name="T16" fmla="*/ 0 h 1061"/>
                <a:gd name="T17" fmla="*/ 2716 w 2716"/>
                <a:gd name="T18" fmla="*/ 1061 h 10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16" h="1061">
                  <a:moveTo>
                    <a:pt x="2716" y="881"/>
                  </a:moveTo>
                  <a:lnTo>
                    <a:pt x="59" y="1061"/>
                  </a:lnTo>
                  <a:lnTo>
                    <a:pt x="0" y="180"/>
                  </a:lnTo>
                  <a:lnTo>
                    <a:pt x="2656" y="0"/>
                  </a:lnTo>
                  <a:lnTo>
                    <a:pt x="2716" y="88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50" name="Freeform 98"/>
            <p:cNvSpPr>
              <a:spLocks/>
            </p:cNvSpPr>
            <p:nvPr/>
          </p:nvSpPr>
          <p:spPr bwMode="auto">
            <a:xfrm>
              <a:off x="4956" y="2361"/>
              <a:ext cx="376" cy="243"/>
            </a:xfrm>
            <a:custGeom>
              <a:avLst/>
              <a:gdLst>
                <a:gd name="T0" fmla="*/ 0 w 2257"/>
                <a:gd name="T1" fmla="*/ 0 h 1457"/>
                <a:gd name="T2" fmla="*/ 0 w 2257"/>
                <a:gd name="T3" fmla="*/ 0 h 1457"/>
                <a:gd name="T4" fmla="*/ 0 w 2257"/>
                <a:gd name="T5" fmla="*/ 0 h 1457"/>
                <a:gd name="T6" fmla="*/ 0 w 2257"/>
                <a:gd name="T7" fmla="*/ 0 h 1457"/>
                <a:gd name="T8" fmla="*/ 0 w 2257"/>
                <a:gd name="T9" fmla="*/ 0 h 14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57"/>
                <a:gd name="T16" fmla="*/ 0 h 1457"/>
                <a:gd name="T17" fmla="*/ 2257 w 2257"/>
                <a:gd name="T18" fmla="*/ 1457 h 14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57" h="1457">
                  <a:moveTo>
                    <a:pt x="1999" y="1457"/>
                  </a:moveTo>
                  <a:lnTo>
                    <a:pt x="0" y="844"/>
                  </a:lnTo>
                  <a:lnTo>
                    <a:pt x="260" y="0"/>
                  </a:lnTo>
                  <a:lnTo>
                    <a:pt x="2257" y="613"/>
                  </a:lnTo>
                  <a:lnTo>
                    <a:pt x="1999" y="14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51" name="Freeform 99"/>
            <p:cNvSpPr>
              <a:spLocks/>
            </p:cNvSpPr>
            <p:nvPr/>
          </p:nvSpPr>
          <p:spPr bwMode="auto">
            <a:xfrm>
              <a:off x="4932" y="2547"/>
              <a:ext cx="217" cy="124"/>
            </a:xfrm>
            <a:custGeom>
              <a:avLst/>
              <a:gdLst>
                <a:gd name="T0" fmla="*/ 0 w 1301"/>
                <a:gd name="T1" fmla="*/ 0 h 744"/>
                <a:gd name="T2" fmla="*/ 0 w 1301"/>
                <a:gd name="T3" fmla="*/ 0 h 744"/>
                <a:gd name="T4" fmla="*/ 0 w 1301"/>
                <a:gd name="T5" fmla="*/ 0 h 744"/>
                <a:gd name="T6" fmla="*/ 0 w 1301"/>
                <a:gd name="T7" fmla="*/ 0 h 744"/>
                <a:gd name="T8" fmla="*/ 0 w 1301"/>
                <a:gd name="T9" fmla="*/ 0 h 7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1"/>
                <a:gd name="T16" fmla="*/ 0 h 744"/>
                <a:gd name="T17" fmla="*/ 1301 w 1301"/>
                <a:gd name="T18" fmla="*/ 744 h 7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1" h="744">
                  <a:moveTo>
                    <a:pt x="1185" y="744"/>
                  </a:moveTo>
                  <a:lnTo>
                    <a:pt x="0" y="393"/>
                  </a:lnTo>
                  <a:lnTo>
                    <a:pt x="116" y="0"/>
                  </a:lnTo>
                  <a:lnTo>
                    <a:pt x="1301" y="351"/>
                  </a:lnTo>
                  <a:lnTo>
                    <a:pt x="1185" y="744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52" name="Freeform 100"/>
            <p:cNvSpPr>
              <a:spLocks/>
            </p:cNvSpPr>
            <p:nvPr/>
          </p:nvSpPr>
          <p:spPr bwMode="auto">
            <a:xfrm>
              <a:off x="4893" y="2650"/>
              <a:ext cx="217" cy="125"/>
            </a:xfrm>
            <a:custGeom>
              <a:avLst/>
              <a:gdLst>
                <a:gd name="T0" fmla="*/ 0 w 1302"/>
                <a:gd name="T1" fmla="*/ 0 h 744"/>
                <a:gd name="T2" fmla="*/ 0 w 1302"/>
                <a:gd name="T3" fmla="*/ 0 h 744"/>
                <a:gd name="T4" fmla="*/ 0 w 1302"/>
                <a:gd name="T5" fmla="*/ 0 h 744"/>
                <a:gd name="T6" fmla="*/ 0 w 1302"/>
                <a:gd name="T7" fmla="*/ 0 h 744"/>
                <a:gd name="T8" fmla="*/ 0 w 1302"/>
                <a:gd name="T9" fmla="*/ 0 h 7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2"/>
                <a:gd name="T16" fmla="*/ 0 h 744"/>
                <a:gd name="T17" fmla="*/ 1302 w 1302"/>
                <a:gd name="T18" fmla="*/ 744 h 7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2" h="744">
                  <a:moveTo>
                    <a:pt x="1185" y="744"/>
                  </a:moveTo>
                  <a:lnTo>
                    <a:pt x="0" y="393"/>
                  </a:lnTo>
                  <a:lnTo>
                    <a:pt x="117" y="0"/>
                  </a:lnTo>
                  <a:lnTo>
                    <a:pt x="1302" y="351"/>
                  </a:lnTo>
                  <a:lnTo>
                    <a:pt x="1185" y="744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  <p:sp>
          <p:nvSpPr>
            <p:cNvPr id="23653" name="Freeform 101"/>
            <p:cNvSpPr>
              <a:spLocks/>
            </p:cNvSpPr>
            <p:nvPr/>
          </p:nvSpPr>
          <p:spPr bwMode="auto">
            <a:xfrm>
              <a:off x="4869" y="2746"/>
              <a:ext cx="217" cy="124"/>
            </a:xfrm>
            <a:custGeom>
              <a:avLst/>
              <a:gdLst>
                <a:gd name="T0" fmla="*/ 0 w 1303"/>
                <a:gd name="T1" fmla="*/ 0 h 746"/>
                <a:gd name="T2" fmla="*/ 0 w 1303"/>
                <a:gd name="T3" fmla="*/ 0 h 746"/>
                <a:gd name="T4" fmla="*/ 0 w 1303"/>
                <a:gd name="T5" fmla="*/ 0 h 746"/>
                <a:gd name="T6" fmla="*/ 0 w 1303"/>
                <a:gd name="T7" fmla="*/ 0 h 746"/>
                <a:gd name="T8" fmla="*/ 0 w 1303"/>
                <a:gd name="T9" fmla="*/ 0 h 7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3"/>
                <a:gd name="T16" fmla="*/ 0 h 746"/>
                <a:gd name="T17" fmla="*/ 1303 w 1303"/>
                <a:gd name="T18" fmla="*/ 746 h 7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3" h="746">
                  <a:moveTo>
                    <a:pt x="1186" y="746"/>
                  </a:moveTo>
                  <a:lnTo>
                    <a:pt x="0" y="393"/>
                  </a:lnTo>
                  <a:lnTo>
                    <a:pt x="117" y="0"/>
                  </a:lnTo>
                  <a:lnTo>
                    <a:pt x="1303" y="353"/>
                  </a:lnTo>
                  <a:lnTo>
                    <a:pt x="1186" y="746"/>
                  </a:lnTo>
                  <a:close/>
                </a:path>
              </a:pathLst>
            </a:custGeom>
            <a:solidFill>
              <a:srgbClr val="1B587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TW" alt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新細明體" pitchFamily="18" charset="-12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-36512" y="4653136"/>
            <a:ext cx="6928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</a:rPr>
              <a:t>不一定、不知道</a:t>
            </a:r>
            <a:endParaRPr lang="zh-TW" altLang="en-US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訂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99CC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CAE2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3303</TotalTime>
  <Words>3277</Words>
  <Application>Microsoft Office PowerPoint</Application>
  <PresentationFormat>如螢幕大小 (4:3)</PresentationFormat>
  <Paragraphs>1399</Paragraphs>
  <Slides>40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23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40</vt:i4>
      </vt:variant>
    </vt:vector>
  </HeadingPairs>
  <TitlesOfParts>
    <vt:vector size="68" baseType="lpstr">
      <vt:lpstr>Adobe 繁黑體 Std B</vt:lpstr>
      <vt:lpstr>inherit</vt:lpstr>
      <vt:lpstr>細明體</vt:lpstr>
      <vt:lpstr>華康中特圓體(P)</vt:lpstr>
      <vt:lpstr>華康少女文字W7</vt:lpstr>
      <vt:lpstr>華康行書體</vt:lpstr>
      <vt:lpstr>華康特粗明體</vt:lpstr>
      <vt:lpstr>華康粗黑體</vt:lpstr>
      <vt:lpstr>華康粗圓體</vt:lpstr>
      <vt:lpstr>華康細圓體</vt:lpstr>
      <vt:lpstr>華康硬黑體W7</vt:lpstr>
      <vt:lpstr>華康隸書體</vt:lpstr>
      <vt:lpstr>華康隸書體W7</vt:lpstr>
      <vt:lpstr>華康儷中黑</vt:lpstr>
      <vt:lpstr>華康儷粗圓</vt:lpstr>
      <vt:lpstr>華康儷細黑</vt:lpstr>
      <vt:lpstr>微軟正黑體</vt:lpstr>
      <vt:lpstr>新細明體</vt:lpstr>
      <vt:lpstr>標楷體</vt:lpstr>
      <vt:lpstr>Arial</vt:lpstr>
      <vt:lpstr>Tahoma</vt:lpstr>
      <vt:lpstr>Times New Roman</vt:lpstr>
      <vt:lpstr>Wingdings</vt:lpstr>
      <vt:lpstr>預設簡報設計</vt:lpstr>
      <vt:lpstr>自訂設計</vt:lpstr>
      <vt:lpstr>Document</vt:lpstr>
      <vt:lpstr>工作表</vt:lpstr>
      <vt:lpstr>文件</vt:lpstr>
      <vt:lpstr>PowerPoint 簡報</vt:lpstr>
      <vt:lpstr>PowerPoint 簡報</vt:lpstr>
      <vt:lpstr>PowerPoint 簡報</vt:lpstr>
      <vt:lpstr>PowerPoint 簡報</vt:lpstr>
      <vt:lpstr>主題一 ：繳費 主題二 ：預排志願序 主題三 ：網路選填 主題四 ：常見問題</vt:lpstr>
      <vt:lpstr>PowerPoint 簡報</vt:lpstr>
      <vt:lpstr>PowerPoint 簡報</vt:lpstr>
      <vt:lpstr>PowerPoint 簡報</vt:lpstr>
      <vt:lpstr>我考×××分(原始總分) 　　　　　　　　這樣我會上哪裡？</vt:lpstr>
      <vt:lpstr>PowerPoint 簡報</vt:lpstr>
      <vt:lpstr>考試分發制度的人性化設計</vt:lpstr>
      <vt:lpstr> 因此，衍生出繁雜的現象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祝福與叮嚀</vt:lpstr>
      <vt:lpstr>從少填志願看高分落榜錄取率</vt:lpstr>
      <vt:lpstr>PowerPoint 簡報</vt:lpstr>
      <vt:lpstr>PowerPoint 簡報</vt:lpstr>
      <vt:lpstr>PowerPoint 簡報</vt:lpstr>
    </vt:vector>
  </TitlesOfParts>
  <Company>imagemore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micheal</dc:creator>
  <cp:lastModifiedBy>adim</cp:lastModifiedBy>
  <cp:revision>412</cp:revision>
  <dcterms:created xsi:type="dcterms:W3CDTF">2003-11-05T02:21:06Z</dcterms:created>
  <dcterms:modified xsi:type="dcterms:W3CDTF">2021-08-18T05:44:36Z</dcterms:modified>
</cp:coreProperties>
</file>